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800 on England. Find Northumbria, Mercia, Wessex, Kent and Essex. Which kingdom looks the biggest, and who lives to the west of it?
https://chronoatlas.nl/?year=800&lat=53&lng=-1.5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60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ae0f17b0e10a12a3187d6e9126553df11.jpeg"/>
  <Relationship Id="rId3" Type="http://schemas.openxmlformats.org/officeDocument/2006/relationships/hyperlink" Target="https://chronoatlas.nl/classroom/lesson/sutton-hoo-anglo-saxon-kingdoms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sutton-hoo-anglo-saxon-kingdoms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a3d3b92b9161440fb63780aa36c3f5bd2.jpeg"/>
  <Relationship Id="rId3" Type="http://schemas.openxmlformats.org/officeDocument/2006/relationships/hyperlink" Target="https://chronoatlas.nl/?year=800&amp;lat=53&amp;lng=-1.5&amp;zoom=6" TargetMode="External"/>
  <Relationship Id="rId4" Type="http://schemas.openxmlformats.org/officeDocument/2006/relationships/hyperlink" Target="https://chronoatlas.nl/classroom/lesson/sutton-hoo-anglo-saxon-kingdoms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sutton-hoo-anglo-saxon-kingdom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NGLO-SAXON ENGLAND  ·  600-800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Sutton Hoo and the Anglo-Saxon kingdom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88  ·  Ages 10-13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sutton-hoo-anglo-saxon-kingdom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1939 a ship full of treasure is dug out of a field in Suffolk. Students use the Sutton Hoo finds and the map to explore the Anglo-Saxon kingdoms, from a royal burial around 625 to the power of Offa of Merci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Name and locate at least four Anglo-Saxon kingdoms on the map of 800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at the Sutton Hoo finds tell us about trade and power around 625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Offa's Dyke and what it suggests about Mercia and its Welsh neighbor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0-13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8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sutton-hoo-anglo-saxon-kingdoms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8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Many kingdom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800 on England. Find Northumbria, Mercia, Wessex, Kent and Essex. Which kingdom looks the biggest, and who lives to the west of i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sutton-hoo-anglo-saxon-kingdom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sutton-hoo-anglo-saxon-kingdom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2026-10-30T22:36:15Z</dcterms:created>
  <dcterms:modified xsi:type="dcterms:W3CDTF">2026-10-30T22:36:15Z</dcterms:modified>
  <dc:title>Sutton Hoo and the Anglo-Saxon kingdoms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