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91 and turn on Historical Events (Political Events). Find the Swiss Confederation Founded marker by Lake Lucerne. How many large lakes and valleys can you see around it?
https://chronoatlas.nl/?year=1291&lat=46.9&lng=8.6&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4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28df7132cb0164e25285722abe0afc1.jpeg"/>
  <Relationship Id="rId3" Type="http://schemas.openxmlformats.org/officeDocument/2006/relationships/hyperlink" Target="https://chronoatlas.nl/classroom/lesson/swiss-confederacy-1291"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wiss-confederacy-1291"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ec3f7b81e40e6e357d18e522d8567b32.jpeg"/>
  <Relationship Id="rId3" Type="http://schemas.openxmlformats.org/officeDocument/2006/relationships/hyperlink" Target="https://chronoatlas.nl/?year=1291&amp;lat=46.9&amp;lng=8.6&amp;zoom=8" TargetMode="External"/>
  <Relationship Id="rId4" Type="http://schemas.openxmlformats.org/officeDocument/2006/relationships/hyperlink" Target="https://chronoatlas.nl/classroom/lesson/swiss-confederacy-1291"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wiss-confederacy-129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MIDDLE AGES  ·  1291-141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wiss Confederacy: an alliance of valley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55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wiss-confederacy-129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291 three Alpine valleys promise to help each other against anyone who attacks them. Students see how a pass through the Alps made the valleys important, how farmers beat Habsburg knights, and how to tell the history from the legend of William Tell.]]></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alliance of 1291 was and why the valleys of Uri, Schwyz and Unterwalden joined togeth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confederates defeated the Habsburgs at Morgarten (1315) and Sempach (138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tinguish between historical evidence and legend in the story of William Tell.]]></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91]]></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wiss-confederacy-1291]]></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91]]></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founding]]></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91 and turn on Historical Events (Political Events). Find the Swiss Confederation Founded marker by Lake Lucerne. How many large lakes and valleys can you see around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wiss-confederacy-1291]]></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wiss-confederacy-1291]]></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2026-10-31T03:25:55Z</dcterms:created>
  <dcterms:modified xsi:type="dcterms:W3CDTF">2026-10-31T03:25:55Z</dcterms:modified>
  <dc:title>The Swiss Confederacy: an alliance of valleys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