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33 BC and zoom in on Syracuse. The first settlers from Corinth took the small island of Ortygia, with its freshwater spring of Arethusa and two harbors. Turn on the Cities layer. Why start a city on an island a stone's throw from the shore?
https://chronoatlas.nl/?year=-733&lat=37.06&lng=15.29&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8e49a10d326d1442e766165910158d1.jpeg"/>
  <Relationship Id="rId3" Type="http://schemas.openxmlformats.org/officeDocument/2006/relationships/hyperlink" Target="https://chronoatlas.nl/classroom/lesson/syracuse-and-the-western-greek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yracuse-and-the-western-greek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f3d627ce57d9458450fab43d2d566292.jpeg"/>
  <Relationship Id="rId3" Type="http://schemas.openxmlformats.org/officeDocument/2006/relationships/hyperlink" Target="https://chronoatlas.nl/?year=-733&amp;lat=37.06&amp;lng=15.29&amp;zoom=8" TargetMode="External"/>
  <Relationship Id="rId4" Type="http://schemas.openxmlformats.org/officeDocument/2006/relationships/hyperlink" Target="https://chronoatlas.nl/classroom/lesson/syracuse-and-the-western-greek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yracuse-and-the-western-greek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AGNA GRAECIA  ·  733-367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yracuse: the Greek giant of Sicil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2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yracuse-and-the-western-gree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richest Greek city in the west was not in Greece at all. Students explore Syracuse, from its founding by Corinth to the tyrant Dionysius, who built the largest fortress in the Greek world and whose engineers invented the catapul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yracuse, Akragas, Himera and the Carthaginian west of Sicil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yrants such as Gelon and Dionysius I ruled Syracuse and why its people put up with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one invention or building from Syracuse and why it matter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733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yracuse-and-the-western-greek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733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rtygi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33 BC and zoom in on Syracuse. The first settlers from Corinth took the small island of Ortygia, with its freshwater spring of Arethusa and two harbors. Turn on the Cities layer. Why start a city on an island a stone's throw from the sho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yracuse-and-the-western-greek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yracuse-and-the-western-greek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2026-10-30T22:13:22Z</dcterms:created>
  <dcterms:modified xsi:type="dcterms:W3CDTF">2026-10-30T22:13:22Z</dcterms:modified>
  <dc:title>Syracuse: the Greek giant of Sicily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