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492 over the Caribbean. Find the Taino labels on Cuba, Hispaniola and Jamaica, and Boriken Taino on Puerto Rico. How might islanders travel between them?
https://chronoatlas.nl/?year=1492&lat=19.5&lng=-73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3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79a9861c05a84ba1ff9bdfe8537d73d1.jpeg"/>
  <Relationship Id="rId3" Type="http://schemas.openxmlformats.org/officeDocument/2006/relationships/hyperlink" Target="https://chronoatlas.nl/classroom/lesson/taino-hispaniola-first-colon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taino-hispaniola-first-colon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ae4763fd1de37f37d6c749f45d4d08f2.jpeg"/>
  <Relationship Id="rId3" Type="http://schemas.openxmlformats.org/officeDocument/2006/relationships/hyperlink" Target="https://chronoatlas.nl/?year=1492&amp;lat=19.5&amp;lng=-73&amp;zoom=5" TargetMode="External"/>
  <Relationship Id="rId4" Type="http://schemas.openxmlformats.org/officeDocument/2006/relationships/hyperlink" Target="https://chronoatlas.nl/classroom/lesson/taino-hispaniola-first-colon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taino-hispaniola-first-colon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PANISH CARIBBEAN  ·  1492-154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Hispaniola: the Taíno and the first Spanish colon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91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aino-hispaniola-first-colon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Taíno of the Caribbean were the first people in the Americas to live under Spanish rule. Students explore Taíno society, the forced-labour system that devastated it, the Taíno leaders who resisted, and the friar who changed his min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aíno society on Hispaniola, Cuba, Jamaica and Puerto Rico before 1492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encomienda system worked and why the Taíno population collaps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actions of Hatuey, Enriquillo and Bartolomé de las Cas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492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taino-hispaniola-first-colon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492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Islands of the Taí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492 over the Caribbean. Find the Taino labels on Cuba, Hispaniola and Jamaica, and Boriken Taino on Puerto Rico. How might islanders travel between the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taino-hispaniola-first-colon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aino-hispaniola-first-colon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2026-10-31T05:21:45Z</dcterms:created>
  <dcterms:modified xsi:type="dcterms:W3CDTF">2026-10-31T05:21:45Z</dcterms:modified>
  <dc:title>Hispaniola: the Taíno and the first Spanish colony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