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850 and zoom out over China. Find the Yangtze River and the great cities along it. Why would whoever held the Yangtze control much of China?
https://chronoatlas.nl/?year=1850&lat=30&lng=112&zoom=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705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9aba2cc7c6bb6c5fe5468d279cb484e1.jpeg"/>
  <Relationship Id="rId3" Type="http://schemas.openxmlformats.org/officeDocument/2006/relationships/hyperlink" Target="https://chronoatlas.nl/classroom/lesson/taiping-rebellion"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taiping-rebellion"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5dfbd1890e10c78ce35a779809570d62.jpeg"/>
  <Relationship Id="rId3" Type="http://schemas.openxmlformats.org/officeDocument/2006/relationships/hyperlink" Target="https://chronoatlas.nl/?year=1850&amp;lat=30&amp;lng=112&amp;zoom=4" TargetMode="External"/>
  <Relationship Id="rId4" Type="http://schemas.openxmlformats.org/officeDocument/2006/relationships/hyperlink" Target="https://chronoatlas.nl/classroom/lesson/taiping-rebellion"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taiping-rebellion"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QING CHINA  ·  1850-1864]]></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he Taiping Rebellion]]></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428  ·  Ages 13-16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taiping-rebelli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A failed exam candidate who believes he is the younger brother of Jesus founds a "Heavenly Kingdom" and conquers much of southern China. Students follow one of the deadliest wars in history and ask why so many people followed Hong Xiuquan.]]></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o Hong Xiuquan was and what the Taiping wanted.]]></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Trace the Taiping advance from Guangxi to Nanjing on the map.]]></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the rebellion was so deadly and how it weakened the Qing dynasty.]]></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3-16]]></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85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taiping-rebellion]]></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85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Qing China]]></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850 and zoom out over China. Find the Yangtze River and the great cities along it. Why would whoever held the Yangtze control much of China?]]></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taiping-rebellion]]></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taiping-rebellion]]></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2026-10-31T04:26:17Z</dcterms:created>
  <dcterms:modified xsi:type="dcterms:W3CDTF">2026-10-31T04:26:17Z</dcterms:modified>
  <dc:title>The Taiping Rebellion</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