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800 and zoom out over Central Asia. Find the Abbasid Caliphate and look east towards China. Where do the two worlds come closest?
https://chronoatlas.nl/?year=800&lat=40&lng=75&zoom=3.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93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cf51389c11a82487d82e90fca281fb1.jpeg"/>
  <Relationship Id="rId3" Type="http://schemas.openxmlformats.org/officeDocument/2006/relationships/hyperlink" Target="https://chronoatlas.nl/classroom/lesson/talas-751-and-the-paper-roa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alas-751-and-the-paper-roa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d85b847342b805a707afae928ef8afe2.jpeg"/>
  <Relationship Id="rId3" Type="http://schemas.openxmlformats.org/officeDocument/2006/relationships/hyperlink" Target="https://chronoatlas.nl/?year=800&amp;lat=40&amp;lng=75&amp;zoom=3.6" TargetMode="External"/>
  <Relationship Id="rId4" Type="http://schemas.openxmlformats.org/officeDocument/2006/relationships/hyperlink" Target="https://chronoatlas.nl/classroom/lesson/talas-751-and-the-paper-roa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alas-751-and-the-paper-roa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BBASID CALIPHATE  ·  751-8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alas 751 and the road of pape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89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alas-751-and-the-paper-roa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751 Abbasid and Tang Chinese armies met near the Talas River. Students explore where two great empires touched on the Silk Road, and how paper spread west, which mattered far longer than the battl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Talas River, Samarkand and Baghdad along the Silk Roa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happened at the Battle of Talas in 751.]]></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paper spread to the Islamic world and why it matter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8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alas-751-and-the-paper-roa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8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wo empires mee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800 and zoom out over Central Asia. Find the Abbasid Caliphate and look east towards China. Where do the two worlds come close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alas-751-and-the-paper-roa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alas-751-and-the-paper-roa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2026-10-31T04:40:57Z</dcterms:created>
  <dcterms:modified xsi:type="dcterms:W3CDTF">2026-10-31T04:40:57Z</dcterms:modified>
  <dc:title>Talas 751 and the road of paper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