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800 and turn on the Cities layer. Find Chang'an. Compare its dot with Baghdad and Constantinople. Which of the three is the largest?
https://chronoatlas.nl/?year=800&lat=34.26&lng=108.94&zoom=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67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88ec1a4e239498f47a3577404436bf691.jpeg"/>
  <Relationship Id="rId3" Type="http://schemas.openxmlformats.org/officeDocument/2006/relationships/hyperlink" Target="https://chronoatlas.nl/classroom/lesson/tang-changan-world-city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tang-changan-world-city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dd1a255c074b73feaa95d93ab049ffdd2.jpeg"/>
  <Relationship Id="rId3" Type="http://schemas.openxmlformats.org/officeDocument/2006/relationships/hyperlink" Target="https://chronoatlas.nl/?year=800&amp;lat=34.26&amp;lng=108.94&amp;zoom=4" TargetMode="External"/>
  <Relationship Id="rId4" Type="http://schemas.openxmlformats.org/officeDocument/2006/relationships/hyperlink" Target="https://chronoatlas.nl/classroom/lesson/tang-changan-world-city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tang-changan-world-city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ANG DYNASTY  ·  618-907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Chang'an: capital of the Tang worl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183  ·  Ages 11-14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tang-changan-world-city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Under the Tang, Chang'an grew into a walled city of about a million people at the eastern end of the Silk Road. Students explore its grid of streets, its markets full of foreign traders and the neighbours who copied its pla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plan of Tang Chang'an: walls, wards, markets and the central avenue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the Silk Road brought people, goods and religions to the Tang capital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Give one example of how Tang culture influenced Japan or Kore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8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tang-changan-world-city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8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 city of a millio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800 and turn on the Cities layer. Find Chang'an. Compare its dot with Baghdad and Constantinople. Which of the three is the largest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tang-changan-world-city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tang-changan-world-cit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2026-10-30T22:47:47Z</dcterms:created>
  <dcterms:modified xsi:type="dcterms:W3CDTF">2026-10-30T22:47:47Z</dcterms:modified>
  <dc:title>Chang'an: capital of the Tang world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