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Turn on Cities and open the map in 1500 over the Valley of Mexico. Find Tenochtitlan. It stood on an island in Lake Texcoco, which is now almost gone under Mexico City. Why build a capital on an island?
https://chronoatlas.nl/?year=1500&lat=19.43&lng=-99.13&zoom=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45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c96ca1fb9e089abf86bf1b303383613e1.jpeg"/>
  <Relationship Id="rId3" Type="http://schemas.openxmlformats.org/officeDocument/2006/relationships/hyperlink" Target="https://chronoatlas.nl/classroom/lesson/tenochtitlan-city-on-a-lake"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tenochtitlan-city-on-a-lake"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29bc4c1723a55d09959b99b0c434c472.jpeg"/>
  <Relationship Id="rId3" Type="http://schemas.openxmlformats.org/officeDocument/2006/relationships/hyperlink" Target="https://chronoatlas.nl/?year=1500&amp;lat=19.43&amp;lng=-99.13&amp;zoom=8" TargetMode="External"/>
  <Relationship Id="rId4" Type="http://schemas.openxmlformats.org/officeDocument/2006/relationships/hyperlink" Target="https://chronoatlas.nl/classroom/lesson/tenochtitlan-city-on-a-lake"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tenochtitlan-city-on-a-lake"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AZTEC (MEXICA)  ·  1325-1519]]></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enochtitlan: a city built on a lak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310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enochtitlan-city-on-a-lak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The Mexica founded Tenochtitlan on an island in Lake Texcoco in 1325. Two centuries later it was one of the largest cities in the world, linked to the shore by causeways and fed by fields built in the lake. Students explore how a city on a lake worke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enochtitlan and Lake Texcoco in the Valley of Mexic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causeways, an aqueduct and chinampa fields made life on a lake possib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size of Tenochtitlan with cities elsewhere in the world around 1500.]]></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5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tenochtitlan-city-on-a-lake]]></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5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n island city]]></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Turn on Cities and open the map in 1500 over the Valley of Mexico. Find Tenochtitlan. It stood on an island in Lake Texcoco, which is now almost gone under Mexico City. Why build a capital on an islan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tenochtitlan-city-on-a-lake]]></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tenochtitlan-city-on-a-lake]]></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2026-10-31T04:49:44Z</dcterms:created>
  <dcterms:modified xsi:type="dcterms:W3CDTF">2026-10-31T04:49:44Z</dcterms:modified>
  <dc:title>Tenochtitlan: a city built on a lake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