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Turn on Cities in the Data layers panel and open the map in 450 AD. Find Teotihuacan, north-east of today's Mexico City. How big is its dot? Zoom out and compare it with Rome and Constantinople.
https://chronoatlas.nl/?year=450&lat=19.69&lng=-98.84&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0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d5ec6b041ae1fc6c633c9d8a3ac8ae91.jpeg"/>
  <Relationship Id="rId3" Type="http://schemas.openxmlformats.org/officeDocument/2006/relationships/hyperlink" Target="https://chronoatlas.nl/classroom/lesson/teotihuacan-city-of-the-god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eotihuacan-city-of-the-god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14f5ea45f7df10bff45334e025933232.jpeg"/>
  <Relationship Id="rId3" Type="http://schemas.openxmlformats.org/officeDocument/2006/relationships/hyperlink" Target="https://chronoatlas.nl/?year=450&amp;lat=19.69&amp;lng=-98.84&amp;zoom=6" TargetMode="External"/>
  <Relationship Id="rId4" Type="http://schemas.openxmlformats.org/officeDocument/2006/relationships/hyperlink" Target="https://chronoatlas.nl/classroom/lesson/teotihuacan-city-of-the-god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eotihuacan-city-of-the-go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EOTIHUACAN  ·  C. 100 BC-55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eotihuacan: the city of the god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47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eotihuacan-city-of-the-go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round 500 AD, Teotihuacan in the Valley of Mexico was one of the largest cities in the world. Students explore its giant pyramids, its neighbourhoods of migrants and its reach as far as the Maya city of Tikal.]]></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layout of Teotihuacan, with its Avenue of the Dead and great pyramid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the Cities layer to compare the size of Teotihuacan with other cities of its tim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eotihuacan influenced distant places such as the Maya city of Tikal.]]></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4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eotihuacan-city-of-the-god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4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giant cit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Turn on Cities in the Data layers panel and open the map in 450 AD. Find Teotihuacan, north-east of today's Mexico City. How big is its dot? Zoom out and compare it with Rome and Constantinopl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eotihuacan-city-of-the-god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eotihuacan-city-of-the-god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2026-10-31T05:00:26Z</dcterms:created>
  <dcterms:modified xsi:type="dcterms:W3CDTF">2026-10-31T05:00:26Z</dcterms:modified>
  <dc:title>Teotihuacan: the city of the gods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