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10 BC and zoom in east of Xi'an. Turn on Historical Events and click "Terracotta Army Buried". Read it. What was the army meant to protect?
https://chronoatlas.nl/?year=-210&lat=34.38&lng=109.27&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2d2d97f488eed6cf0d92565fbc910c31.jpeg"/>
  <Relationship Id="rId3" Type="http://schemas.openxmlformats.org/officeDocument/2006/relationships/hyperlink" Target="https://chronoatlas.nl/classroom/lesson/terracotta-army-tomb"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erracotta-army-tomb"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c65f5bd764d00fa613b2ad9ec13e3722.jpeg"/>
  <Relationship Id="rId3" Type="http://schemas.openxmlformats.org/officeDocument/2006/relationships/hyperlink" Target="https://chronoatlas.nl/?year=-210&amp;lat=34.38&amp;lng=109.27&amp;zoom=8" TargetMode="External"/>
  <Relationship Id="rId4" Type="http://schemas.openxmlformats.org/officeDocument/2006/relationships/hyperlink" Target="https://chronoatlas.nl/classroom/lesson/terracotta-army-tomb"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erracotta-army-tomb"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 DYNASTY, CHINA  ·  246-21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terracotta army: soldiers for the afterlif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2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rracotta-army-tom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74 farmers digging a well near Xi'an hit pieces of a clay soldier. Below them stood thousands more, guarding the tomb of the First Emperor. Students explore what this buried army reveals about Qin power, beliefs and organizatio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was found near the First Emperor's tomb and how it was discov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terracotta army tells us about Qin beliefs, power and organizat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whether the emperor's burial mound should be opened, using arguments from archaeolog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1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erracotta-army-tomb]]></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1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army in the grou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10 BC and zoom in east of Xi'an. Turn on Historical Events and click "Terracotta Army Buried". Read it. What was the army meant to protec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erracotta-army-tomb]]></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rracotta-army-tomb]]></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2026-10-31T04:28:15Z</dcterms:created>
  <dcterms:modified xsi:type="dcterms:W3CDTF">2026-10-31T04:28:15Z</dcterms:modified>
  <dc:title>The terracotta army: soldiers for the afterlife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