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15 and zoom out over North America. See how far north the Spanish lands that became Mexico reach. Then drag the slider to 1880. What changed?
https://chronoatlas.nl/?year=1815&lat=33&lng=-105&zoom=3.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33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692e59a447dc4db63b2f25ddc84881f1.jpeg"/>
  <Relationship Id="rId3" Type="http://schemas.openxmlformats.org/officeDocument/2006/relationships/hyperlink" Target="https://chronoatlas.nl/classroom/lesson/texas-mexican-american-wa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exas-mexican-american-wa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32ae30d7192b75ad20642205ce1fcce2.jpeg"/>
  <Relationship Id="rId3" Type="http://schemas.openxmlformats.org/officeDocument/2006/relationships/hyperlink" Target="https://chronoatlas.nl/?year=1815&amp;lat=33&amp;lng=-105&amp;zoom=3.5" TargetMode="External"/>
  <Relationship Id="rId4" Type="http://schemas.openxmlformats.org/officeDocument/2006/relationships/hyperlink" Target="https://chronoatlas.nl/classroom/lesson/texas-mexican-american-wa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exas-mexican-american-w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US EXPANSION  ·  1836-1848]]></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exas and the Mexican-American Wa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15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exas-mexican-american-w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exas breaks away from Mexico in 1836 and joins the United States in 1845. A year later the two countries are at war, and by 1848 Mexico has lost about half its land. Students compare how Americans and Mexicans remember the war.]]></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exas broke away from Mexico in 1835-1836.]]></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causes and results of the Mexican-American War (1846-1848).]]></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how the war is remembered in the United States and in Mexico.]]></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15]]></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exas-mexican-american-wa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15]]></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efore the war]]></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15 and zoom out over North America. See how far north the Spanish lands that became Mexico reach. Then drag the slider to 1880. What change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exas-mexican-american-wa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exas-mexican-american-wa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2026-10-30T22:24:23Z</dcterms:created>
  <dcterms:modified xsi:type="dcterms:W3CDTF">2026-10-30T22:24:23Z</dcterms:modified>
  <dc:title>Texas and the Mexican-American War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