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000 BC on Byblos, Sidon and Tyre. Turn on Historical Events and find the Cultural Milestone "Phoenician Alphabet Created". The oldest long text in these letters is on the coffin of King Ahiram of Byblos, from around 1000 BC.
https://chronoatlas.nl/?year=-1000&lat=33.9&lng=35.5&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eab12f0c206c357f2b5d59ad9e130c01.jpeg"/>
  <Relationship Id="rId3" Type="http://schemas.openxmlformats.org/officeDocument/2006/relationships/hyperlink" Target="https://chronoatlas.nl/classroom/lesson/the-alphabet"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the-alphabet"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2e143bfb878340f79e129b664f9aeb2.jpeg"/>
  <Relationship Id="rId3" Type="http://schemas.openxmlformats.org/officeDocument/2006/relationships/hyperlink" Target="https://chronoatlas.nl/?year=-1000&amp;lat=33.9&amp;lng=35.5&amp;zoom=7" TargetMode="External"/>
  <Relationship Id="rId4" Type="http://schemas.openxmlformats.org/officeDocument/2006/relationships/hyperlink" Target="https://chronoatlas.nl/classroom/lesson/the-alphabet"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the-alphabe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PHOENICIA AND GREECE  ·  1050-7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wenty-two letters: how the alphabet sprea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3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he-alphabe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Phoenician alphabet had just 22 letters, all consonants, and anyone could learn it in weeks. Students follow it from Byblos to Greece, where vowels were added, and on to Italy and the letters on this pag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an alphabet is easier to learn than cuneiform or hieroglyph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Show on the map the route the alphabet took from Phoenicia to Greece and Ital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Give one example of a letter whose name and shape come from a Phoenician wor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0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the-alphabet]]></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0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Where writing got simpl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000 BC on Byblos, Sidon and Tyre. Turn on Historical Events and find the Cultural Milestone "Phoenician Alphabet Created". The oldest long text in these letters is on the coffin of King Ahiram of Byblos, from around 1000 BC.]]></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the-alphabet]]></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he-alphabet]]></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2026-10-31T03:24:43Z</dcterms:created>
  <dcterms:modified xsi:type="dcterms:W3CDTF">2026-10-31T03:24:43Z</dcterms:modified>
  <dc:title>Twenty-two letters: how the alphabet spread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