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480 BC on the Hellespont (Dardanelles). Xerxes's engineers tied hundreds of ships together to make two bridges here, and his army walked from Asia into Europe. Trace the route his army and fleet took along the coast of Thrace and Macedonia toward Greece.
https://chronoatlas.nl/?year=-480&lat=40.3&lng=26.4&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b0ce7b59ec0a8032c45fb1118a73c781.jpeg"/>
  <Relationship Id="rId3" Type="http://schemas.openxmlformats.org/officeDocument/2006/relationships/hyperlink" Target="https://chronoatlas.nl/classroom/lesson/thermopylae-and-salami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thermopylae-and-salami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a8e5a8b03fb40d32671674318cde9c52.jpeg"/>
  <Relationship Id="rId3" Type="http://schemas.openxmlformats.org/officeDocument/2006/relationships/hyperlink" Target="https://chronoatlas.nl/?year=-480&amp;lat=40.3&amp;lng=26.4&amp;zoom=6" TargetMode="External"/>
  <Relationship Id="rId4" Type="http://schemas.openxmlformats.org/officeDocument/2006/relationships/hyperlink" Target="https://chronoatlas.nl/classroom/lesson/thermopylae-and-salami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thermopylae-and-salami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ERSIAN WARS  ·  480-479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480 BC: Thermopylae and Salami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74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hermopylae-and-salam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en years after Marathon, Xerxes brought the largest army the Greeks had ever seen across the Hellespont. Students follow it to the pass of Thermopylae, watch Athens empty its city, and see the war decided in the narrow strait of Salami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Xerxes's route from the Hellespont to Athens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Greeks chose to fight at Thermopylae and at Salamis: narrow places against a bigger enem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outcome of 480-479 BC and what it meant for Greece and for Persi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48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thermopylae-and-salami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48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Crossing into Europ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480 BC on the Hellespont (Dardanelles). Xerxes's engineers tied hundreds of ships together to make two bridges here, and his army walked from Asia into Europe. Trace the route his army and fleet took along the coast of Thrace and Macedonia toward Greec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thermopylae-and-salami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hermopylae-and-salami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2026-10-31T04:28:14Z</dcterms:created>
  <dcterms:modified xsi:type="dcterms:W3CDTF">2026-10-31T04:28:14Z</dcterms:modified>
  <dc:title>480 BC: Thermopylae and Salamis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