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90 and zoom out over Europe. Find the Angevin Empire, the Kingdom of France and the Holy Roman Empire. Which army had the longest road to the east?
https://chronoatlas.nl/?year=1190&lat=46&lng=15&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cb5055fdd4391f4f1ba5544a090c1f1.jpeg"/>
  <Relationship Id="rId3" Type="http://schemas.openxmlformats.org/officeDocument/2006/relationships/hyperlink" Target="https://chronoatlas.nl/classroom/lesson/third-crusade-richar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hird-crusade-richar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ba0dbfd02ab5c975c5b9d00ccc27c852.jpeg"/>
  <Relationship Id="rId3" Type="http://schemas.openxmlformats.org/officeDocument/2006/relationships/hyperlink" Target="https://chronoatlas.nl/?year=1190&amp;lat=46&amp;lng=15&amp;zoom=3.6" TargetMode="External"/>
  <Relationship Id="rId4" Type="http://schemas.openxmlformats.org/officeDocument/2006/relationships/hyperlink" Target="https://chronoatlas.nl/classroom/lesson/third-crusade-richar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hird-crusade-richar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RUSADES  ·  1187-119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ichard the Lionheart and the Third Crus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hird-crusade-richa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Saladin takes Jerusalem in 1187, the kings of England and France and the German emperor set out to win it back. Students follow the Third Crusade by land and sea, meet Richard and Saladin through the sources, and ask why it ended in a tru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Third Crusade began and who l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s of the crusading armies on the map, by land and by s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the Treaty of Jaffa of 1192 from the point of view of both sid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9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hird-crusade-richar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9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rulers set ou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90 and zoom out over Europe. Find the Angevin Empire, the Kingdom of France and the Holy Roman Empire. Which army had the longest road to the e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hird-crusade-richar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hird-crusade-richar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2026-10-31T00:58:39Z</dcterms:created>
  <dcterms:modified xsi:type="dcterms:W3CDTF">2026-10-31T00:58:39Z</dcterms:modified>
  <dc:title>Richard the Lionheart and the Third Crusade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