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150 BC and find Carthage, now a small state on the coast of Africa next to the Numidian kingdoms. Does it look like a danger to Rome?
https://chronoatlas.nl/?year=-150&lat=36&lng=9.5&zoom=5.5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472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3782b25e509aa02ee378cb9bf74810271.jpeg"/>
  <Relationship Id="rId3" Type="http://schemas.openxmlformats.org/officeDocument/2006/relationships/hyperlink" Target="https://chronoatlas.nl/classroom/lesson/third-punic-war-carthage-destroyed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third-punic-war-carthage-destroyed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239018494079bdee1370c4daaace28382.jpeg"/>
  <Relationship Id="rId3" Type="http://schemas.openxmlformats.org/officeDocument/2006/relationships/hyperlink" Target="https://chronoatlas.nl/?year=-150&amp;lat=36&amp;lng=9.5&amp;zoom=5.5" TargetMode="External"/>
  <Relationship Id="rId4" Type="http://schemas.openxmlformats.org/officeDocument/2006/relationships/hyperlink" Target="https://chronoatlas.nl/classroom/lesson/third-punic-war-carthage-destroyed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third-punic-war-carthage-destroyed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ROMAN REPUBLIC  ·  149-146 BC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46 BC: the destruction of Carthag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111  ·  Ages 13-16  ·  50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third-punic-war-carthage-destroyed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"Carthage must be destroyed," Cato kept telling the Senate. Students investigate why Rome attacked a city that was no longer a danger, how the Carthaginians resisted, and how the myth of the salted fields was born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why Rome went to war with Carthage for the third time in 149 BC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the siege of Carthage and its outcome from both the Roman and the Carthaginian side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Tell the difference between what ancient sources say and later myths, such as the salting of the fields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50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3-16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150 BC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third-punic-war-carthage-destroyed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150 BC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A city rebor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150 BC and find Carthage, now a small state on the coast of Africa next to the Numidian kingdoms. Does it look like a danger to Rome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third-punic-war-carthage-destroyed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third-punic-war-carthage-destroyed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2026-10-31T07:17:03Z</dcterms:created>
  <dcterms:modified xsi:type="dcterms:W3CDTF">2026-10-31T07:17:03Z</dcterms:modified>
  <dc:title>146 BC: the destruction of Carthage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