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618 and zoom in on Bohemia, around Prague. Which empire includes it? Which neighbours surround it?
https://chronoatlas.nl/?year=1618&lat=50&lng=14.5&zoom=5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6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28df9af1acce6f5a2ee98c703a569581.jpeg"/>
  <Relationship Id="rId3" Type="http://schemas.openxmlformats.org/officeDocument/2006/relationships/hyperlink" Target="https://chronoatlas.nl/classroom/lesson/thirty-years-war-prague-1618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thirty-years-war-prague-1618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72fbc58487dd92736070cb617ce1c3042.jpeg"/>
  <Relationship Id="rId3" Type="http://schemas.openxmlformats.org/officeDocument/2006/relationships/hyperlink" Target="https://chronoatlas.nl/?year=1618&amp;lat=50&amp;lng=14.5&amp;zoom=5.5" TargetMode="External"/>
  <Relationship Id="rId4" Type="http://schemas.openxmlformats.org/officeDocument/2006/relationships/hyperlink" Target="https://chronoatlas.nl/classroom/lesson/thirty-years-war-prague-1618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thirty-years-war-prague-1618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RTY YEARS' WAR  ·  1618-1629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Thirty Years' War begi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49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thirty-years-war-prague-16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618 Protestant nobles throw two royal officials out of a window of Prague Castle. Students follow how a revolt in Bohemia grew into a war that drew in much of Europe and devastated the German land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Defenestration of Prague in 1618 led to a wider war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Prague, White Mountain and Heidelberg and explain their rol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the conflict grew from a local revolt into a European wa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618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thirty-years-war-prague-1618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618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Bohemia in the emp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618 and zoom in on Bohemia, around Prague. Which empire includes it? Which neighbours surround i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thirty-years-war-prague-161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thirty-years-war-prague-161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2026-10-31T04:36:15Z</dcterms:created>
  <dcterms:modified xsi:type="dcterms:W3CDTF">2026-10-31T04:36:15Z</dcterms:modified>
  <dc:title>The Thirty Years' War begins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