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AD 184. The Han Empire still looks whole, but this year the Yellow Turban rebellion broke out. Why can a huge empire look strong on a map and still be weak?
https://chronoatlas.nl/?year=184&lat=34&lng=112&zoom=4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45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53876baa69f6d8ea4db470bbb4e422771.jpeg"/>
  <Relationship Id="rId3" Type="http://schemas.openxmlformats.org/officeDocument/2006/relationships/hyperlink" Target="https://chronoatlas.nl/classroom/lesson/three-kingdoms-china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three-kingdoms-china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79cdf7f1fa254b9c1e2f2789e63726b42.jpeg"/>
  <Relationship Id="rId3" Type="http://schemas.openxmlformats.org/officeDocument/2006/relationships/hyperlink" Target="https://chronoatlas.nl/?year=184&amp;lat=34&amp;lng=112&amp;zoom=4.5" TargetMode="External"/>
  <Relationship Id="rId4" Type="http://schemas.openxmlformats.org/officeDocument/2006/relationships/hyperlink" Target="https://chronoatlas.nl/classroom/lesson/three-kingdoms-china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three-kingdoms-china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ATE HAN AND THREE KINGDOMS  ·  184-280 A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Three Kingdoms: the end of the H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34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three-kingdoms-chin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184 rebels in yellow headscarves rose against the Han. The generals who crushed them became warlords, and by 220 China was split into three kingdoms: Wei, Shu and Wu. Students map the split and separate the real history from the famous nove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Han dynasty broke apart after AD 184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kingdoms of Wei, Shu and Wu and their capitals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ell apart the history of the Three Kingdoms and the later novel about them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84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three-kingdoms-china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84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Strong on the map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AD 184. The Han Empire still looks whole, but this year the Yellow Turban rebellion broke out. Why can a huge empire look strong on a map and still be weak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three-kingdoms-chin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three-kingdoms-chi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2026-10-31T00:58:03Z</dcterms:created>
  <dcterms:modified xsi:type="dcterms:W3CDTF">2026-10-31T00:58:03Z</dcterms:modified>
  <dc:title>The Three Kingdoms: the end of the Han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