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800 and find the Tibetan Empire. Most of the plateau lies more than 4,000 m above sea level. Which empires and peoples are its neighbours?
https://chronoatlas.nl/?year=800&lat=32&lng=88&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161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00aa96491df94d4967d91f4ebc2d371.jpeg"/>
  <Relationship Id="rId3" Type="http://schemas.openxmlformats.org/officeDocument/2006/relationships/hyperlink" Target="https://chronoatlas.nl/classroom/lesson/tibetan-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ibetan-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d68bc281b42333fa64796950a6dd9772.jpeg"/>
  <Relationship Id="rId3" Type="http://schemas.openxmlformats.org/officeDocument/2006/relationships/hyperlink" Target="https://chronoatlas.nl/?year=800&amp;lat=32&amp;lng=88&amp;zoom=4" TargetMode="External"/>
  <Relationship Id="rId4" Type="http://schemas.openxmlformats.org/officeDocument/2006/relationships/hyperlink" Target="https://chronoatlas.nl/classroom/lesson/tibetan-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ibetan-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IBETAN EMPIRE  ·  618-84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Tibetan Empire on the roof of the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90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ibetan-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the high plateau around Lhasa, Tibetan kings built an empire that rivalled Tang China and fought it for the Silk Road. Students explore how geography, marriage alliances and Buddhism shaped Tibet between 618 and 842.]]></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Tibetan Empire and describe how its geography shaped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Songtsen Gampo and Trisong Detsen built a Tibetan state and brought in Buddhis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ivalry and the peace between Tibet and Tang Chin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ibetan-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high plateau]]></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800 and find the Tibetan Empire. Most of the plateau lies more than 4,000 m above sea level. Which empires and peoples are its neighbour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ibetan-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ibetan-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2026-11-01T02:24:37Z</dcterms:created>
  <dcterms:modified xsi:type="dcterms:W3CDTF">2026-11-01T02:24:37Z</dcterms:modified>
  <dc:title>The Tibetan Empire on the roof of the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