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00 and turn on Cities. Find Timbuktu. Which empire rules it now? How close is the Niger river?
https://chronoatlas.nl/?year=1500&lat=16.8&lng=-3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cd02d18945d8fca1591c1b811d853691.jpeg"/>
  <Relationship Id="rId3" Type="http://schemas.openxmlformats.org/officeDocument/2006/relationships/hyperlink" Target="https://chronoatlas.nl/classroom/lesson/timbuktu-city-of-book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timbuktu-city-of-book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16410cc75929c98be161bcf3996e9f22.jpeg"/>
  <Relationship Id="rId3" Type="http://schemas.openxmlformats.org/officeDocument/2006/relationships/hyperlink" Target="https://chronoatlas.nl/?year=1500&amp;lat=16.8&amp;lng=-3&amp;zoom=6" TargetMode="External"/>
  <Relationship Id="rId4" Type="http://schemas.openxmlformats.org/officeDocument/2006/relationships/hyperlink" Target="https://chronoatlas.nl/classroom/lesson/timbuktu-city-of-book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timbuktu-city-of-book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ALI AND SONGHAI  ·  ABOUT 1325-159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imbuktu: a city of book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14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imbuktu-city-of-boo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t the edge of the Sahara, Timbuktu became a city of scholars, mosques and private libraries. Students discover what its manuscripts contain, who wrote them and how families kept them safe for centuri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imbuktu's position between river and desert made it a center of trade and learning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he great mosques of Timbuktu and four subjects found in its manuscript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happened to Timbuktu's scholars after the Moroccan invasion of 1591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timbuktu-city-of-book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t the edge of the deser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00 and turn on Cities. Find Timbuktu. Which empire rules it now? How close is the Niger rive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timbuktu-city-of-book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imbuktu-city-of-book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2026-10-31T04:59:49Z</dcterms:created>
  <dcterms:modified xsi:type="dcterms:W3CDTF">2026-10-31T04:59:49Z</dcterms:modified>
  <dc:title>Timbuktu: a city of books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