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400 and find the Timurid Empire. Follow its border: which seas, deserts and mountain ranges mark its edges?
https://chronoatlas.nl/?year=1400&lat=37&lng=60&zoom=3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2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db52509d3356b50522044b6e19457411.jpeg"/>
  <Relationship Id="rId3" Type="http://schemas.openxmlformats.org/officeDocument/2006/relationships/hyperlink" Target="https://chronoatlas.nl/classroom/lesson/timur-and-samarkand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timur-and-samarkand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47716a91e97885ebe465f4396e2289b2.jpeg"/>
  <Relationship Id="rId3" Type="http://schemas.openxmlformats.org/officeDocument/2006/relationships/hyperlink" Target="https://chronoatlas.nl/?year=1400&amp;lat=37&amp;lng=60&amp;zoom=3.5" TargetMode="External"/>
  <Relationship Id="rId4" Type="http://schemas.openxmlformats.org/officeDocument/2006/relationships/hyperlink" Target="https://chronoatlas.nl/classroom/lesson/timur-and-samarkand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timur-and-samarkand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IMURID EMPIRE  ·  1370-144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imur and the blue domes of Samarkan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81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imur-and-samarkand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imur conquered from Delhi to Ankara and filled his capital Samarkand with domes and gardens built by craftsmen from many lands. His grandson Ulugh Beg made it a city of science. Students weigh a conqueror who built one city by ruining other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extent of Timur's empire around 140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imur used the wealth and craftsmen of conquered lands to build Samarkan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Ulugh Beg's observatory and why it mattered for scienc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4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timur-and-samarkand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4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conqueror's emp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400 and find the Timurid Empire. Follow its border: which seas, deserts and mountain ranges mark its edge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timur-and-samarkan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imur-and-samarkan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2026-10-31T00:27:06Z</dcterms:created>
  <dcterms:modified xsi:type="dcterms:W3CDTF">2026-10-31T00:27:06Z</dcterms:modified>
  <dc:title>Timur and the blue domes of Samarkand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