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600, turn on Historical Events and find the Battle of Sekigahara. Look at the valley between the mountains. Why would two armies meet at this pass on the road between east and west?
https://chronoatlas.nl/?year=1600&lat=35.37&lng=136.47&zoom=8]]></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169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e8623f81468b270c3d072d43857f13381.jpeg"/>
  <Relationship Id="rId3" Type="http://schemas.openxmlformats.org/officeDocument/2006/relationships/hyperlink" Target="https://chronoatlas.nl/classroom/lesson/tokugawa-ieyasu-sekigahara"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tokugawa-ieyasu-sekigahara"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48df4c5d8c420124422ec69671ffda82.jpeg"/>
  <Relationship Id="rId3" Type="http://schemas.openxmlformats.org/officeDocument/2006/relationships/hyperlink" Target="https://chronoatlas.nl/?year=1600&amp;lat=35.37&amp;lng=136.47&amp;zoom=8" TargetMode="External"/>
  <Relationship Id="rId4" Type="http://schemas.openxmlformats.org/officeDocument/2006/relationships/hyperlink" Target="https://chronoatlas.nl/classroom/lesson/tokugawa-ieyasu-sekigahara"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tokugawa-ieyasu-sekigahara"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TOKUGAWA JAPAN  ·  1598-1616]]></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okugawa Ieyasu and the Battle of Sekigahara]]></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48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tokugawa-ieyasu-sekigahar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When Hideyoshi died in 1598, Tokugawa Ieyasu waited, made deals and won the Battle of Sekigahara in 1600. Students follow his path to power and see how his shogunate kept Japan at peace for about 250 year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Tokugawa Ieyasu won power after Hideyoshi's death.]]></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the importance of the Battle of Sekigahara in 1600.]]></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the Tokugawa shogunate kept the daimyo under control.]]></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6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tokugawa-ieyasu-sekigahara]]></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6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battlefield]]></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600, turn on Historical Events and find the Battle of Sekigahara. Look at the valley between the mountains. Why would two armies meet at this pass on the road between east and west?]]></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tokugawa-ieyasu-sekigahara]]></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tokugawa-ieyasu-sekigahara]]></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2026-10-31T05:43:45Z</dcterms:created>
  <dcterms:modified xsi:type="dcterms:W3CDTF">2026-10-31T05:43:45Z</dcterms:modified>
  <dc:title>Tokugawa Ieyasu and the Battle of Sekigahara</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