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085 and zoom in on central Spain. Toledo fell to Alfonso VI of Castile this year. Find it on the Tagus river. Why was it a key city between north and south?
https://chronoatlas.nl/?year=1085&lat=39.86&lng=-4.02&zoom=7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faf24c542c6f5dbfee14e4dd6083f1a1.jpeg"/>
  <Relationship Id="rId3" Type="http://schemas.openxmlformats.org/officeDocument/2006/relationships/hyperlink" Target="https://chronoatlas.nl/classroom/lesson/toledo-averroes-maimonide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toledo-averroes-maimonide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7ff3be72cba8849b3a0214060cdd7652.jpeg"/>
  <Relationship Id="rId3" Type="http://schemas.openxmlformats.org/officeDocument/2006/relationships/hyperlink" Target="https://chronoatlas.nl/?year=1085&amp;lat=39.86&amp;lng=-4.02&amp;zoom=7" TargetMode="External"/>
  <Relationship Id="rId4" Type="http://schemas.openxmlformats.org/officeDocument/2006/relationships/hyperlink" Target="https://chronoatlas.nl/classroom/lesson/toledo-averroes-maimonide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toledo-averroes-maimonide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L-ANDALUS  ·  1085-121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oledo, Averroes and Maimonid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218  ·  Ages 13-16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oledo-averroes-maimonide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While kings fought over Spain, knowledge crossed the frontier. Students meet the translators of Toledo, the Muslim philosopher Ibn Rushd and the Jewish scholar Maimonides, both born in Córdob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oledo became a center of translation after 1085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lives and work of Ibn Rushd (Averroes) and Maimonid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on the map how Greek and Arabic learning reached Latin Europ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3-16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085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toledo-averroes-maimonide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085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oledo changes hand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085 and zoom in on central Spain. Toledo fell to Alfonso VI of Castile this year. Find it on the Tagus river. Why was it a key city between north and south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toledo-averroes-maimonid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toledo-averroes-maimonid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2026-10-31T04:26:02Z</dcterms:created>
  <dcterms:modified xsi:type="dcterms:W3CDTF">2026-10-31T04:26:02Z</dcterms:modified>
  <dc:title>Toledo, Averroes and Maimonides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