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and find the Toltec Empire north of the Valley of Mexico. Zoom in on Tula, its capital. Its stone warrior columns are about 4.5 m tall. Who might they represent?
https://chronoatlas.nl/?year=1000&lat=20.06&lng=-99.34&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0664ba2cad86c66b5f4ee08b41b9e231.jpeg"/>
  <Relationship Id="rId3" Type="http://schemas.openxmlformats.org/officeDocument/2006/relationships/hyperlink" Target="https://chronoatlas.nl/classroom/lesson/toltecs-tula-chichen-itz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oltecs-tula-chichen-itz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9ac59d05c650e799d0d8df05a838792.jpeg"/>
  <Relationship Id="rId3" Type="http://schemas.openxmlformats.org/officeDocument/2006/relationships/hyperlink" Target="https://chronoatlas.nl/?year=1000&amp;lat=20.06&amp;lng=-99.34&amp;zoom=6.5" TargetMode="External"/>
  <Relationship Id="rId4" Type="http://schemas.openxmlformats.org/officeDocument/2006/relationships/hyperlink" Target="https://chronoatlas.nl/classroom/lesson/toltecs-tula-chichen-itz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oltecs-tula-chichen-itz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OLTEC  ·  C. 900-11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ula and Chichen Itza: the Toltec puzzl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13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oltecs-tula-chichen-itz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o cities more than 1,000 km apart, Tula in central Mexico and Chichen Itza in the Maya north, share warrior columns and serpent symbols. Students explore both cities and weigh the evidence: conquest, trade or shared idea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ula and Chichen Itza on the map and describe one building in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later Aztecs admired the Toltecs and claimed them as ancesto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wo explanations for the similarities between Tula and Chichen Itz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oltecs-tula-chichen-itz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ula and the Toltec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and find the Toltec Empire north of the Valley of Mexico. Zoom in on Tula, its capital. Its stone warrior columns are about 4.5 m tall. Who might they represen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oltecs-tula-chichen-itz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oltecs-tula-chichen-itz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2026-10-31T00:58:48Z</dcterms:created>
  <dcterms:modified xsi:type="dcterms:W3CDTF">2026-10-31T00:58:48Z</dcterms:modified>
  <dc:title>Tula and Chichen Itza: the Toltec puzzle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