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30 and zoom in on the south-east of the United States. The Cherokee, Muscogee (Creek), Choctaw, Chickasaw and Seminole lived here. Which present-day states cover their lands?
https://chronoatlas.nl/?year=1830&lat=33.5&lng=-86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93982d0a9e8452c223a3c598c615db91.jpeg"/>
  <Relationship Id="rId3" Type="http://schemas.openxmlformats.org/officeDocument/2006/relationships/hyperlink" Target="https://chronoatlas.nl/classroom/lesson/trail-of-tear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rail-of-tear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e7ecca3acbdbc22647d6e26a8f9941e2.jpeg"/>
  <Relationship Id="rId3" Type="http://schemas.openxmlformats.org/officeDocument/2006/relationships/hyperlink" Target="https://chronoatlas.nl/?year=1830&amp;lat=33.5&amp;lng=-86&amp;zoom=5" TargetMode="External"/>
  <Relationship Id="rId4" Type="http://schemas.openxmlformats.org/officeDocument/2006/relationships/hyperlink" Target="https://chronoatlas.nl/classroom/lesson/trail-of-tear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rail-of-tear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NDIAN REMOVAL  ·  1830-183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Trail of Te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19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rail-of-tear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Cherokee had a written language, a newspaper and a constitution, and they won their case in the Supreme Court. They were still forced from their homeland. Students follow the removal of the south-eastern nations and ask how it should be remember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Indian Removal Act of 1830 was and which nations it affect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Cherokee resisted removal through law, petitions and politic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removal of 1838-1839 is remembered as the Trail of Tear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rail-of-tear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omelan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30 and zoom in on the south-east of the United States. The Cherokee, Muscogee (Creek), Choctaw, Chickasaw and Seminole lived here. Which present-day states cover their land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rail-of-tear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rail-of-tea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2026-10-31T05:42:04Z</dcterms:created>
  <dcterms:modified xsi:type="dcterms:W3CDTF">2026-10-31T05:42:04Z</dcterms:modified>
  <dc:title>The Trail of Tears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