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0 and turn on Trade Routes. Find the Trans-Saharan Route. Where does it start and where does it end? About how many kilometers is it?
https://chronoatlas.nl/?year=1300&lat=24&lng=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2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9fdd283a1c1881526df08c7f3a7ed2b1.jpeg"/>
  <Relationship Id="rId3" Type="http://schemas.openxmlformats.org/officeDocument/2006/relationships/hyperlink" Target="https://chronoatlas.nl/classroom/lesson/trans-saharan-gold-and-sal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rans-saharan-gold-and-sal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7c2083a810774ff2124356bf77683d02.jpeg"/>
  <Relationship Id="rId3" Type="http://schemas.openxmlformats.org/officeDocument/2006/relationships/hyperlink" Target="https://chronoatlas.nl/?year=1300&amp;lat=24&amp;lng=0&amp;zoom=4" TargetMode="External"/>
  <Relationship Id="rId4" Type="http://schemas.openxmlformats.org/officeDocument/2006/relationships/hyperlink" Target="https://chronoatlas.nl/classroom/lesson/trans-saharan-gold-and-sal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rans-saharan-gold-and-sal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RANS-SAHARAN TRADE  ·  ABOUT 300-16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old for salt: crossing the Sahar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57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rans-saharan-gold-and-sal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Camel caravans crossed the largest hot desert on Earth to trade West African gold for Saharan salt. Students follow the caravans, meet the people who guided them and see how goods, faith and writing travelled togeth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main caravan route from Sijilmasa through Taghaza to the Niger ben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gold went north and salt went south, and list other goods traded each wa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trade helped spread Islam and Arabic writing south of the Sahar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rans-saharan-gold-and-sal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cross the s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0 and turn on Trade Routes. Find the Trans-Saharan Route. Where does it start and where does it end? About how many kilometers is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rans-saharan-gold-and-sal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rans-saharan-gold-and-sal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2026-10-31T04:46:21Z</dcterms:created>
  <dcterms:modified xsi:type="dcterms:W3CDTF">2026-10-31T04:46:21Z</dcterms:modified>
  <dc:title>Gold for salt: crossing the Sahara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