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and look at the Carolingian Empire. Note where it begins and ends. How long do you think a messenger on horseback needed to cross it?
https://chronoatlas.nl/?year=800&lat=48&lng=8&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132455c00c917e24926709c534deb3a1.jpeg"/>
  <Relationship Id="rId3" Type="http://schemas.openxmlformats.org/officeDocument/2006/relationships/hyperlink" Target="https://chronoatlas.nl/classroom/lesson/treaty-of-verdun-843"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reaty-of-verdun-843"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ca34b5e425a7f2e54b92852bd5692fa2.jpeg"/>
  <Relationship Id="rId3" Type="http://schemas.openxmlformats.org/officeDocument/2006/relationships/hyperlink" Target="https://chronoatlas.nl/?year=800&amp;lat=48&amp;lng=8&amp;zoom=4.4" TargetMode="External"/>
  <Relationship Id="rId4" Type="http://schemas.openxmlformats.org/officeDocument/2006/relationships/hyperlink" Target="https://chronoatlas.nl/classroom/lesson/treaty-of-verdun-843"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reaty-of-verdun-84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AROLINGIAN EMPIRE  ·  814-88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843: one empire becomes three kingdom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9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eaty-of-verdun-8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Charlemagne's grandsons fight a civil war and then split his empire in three. Students compare the maps of 800 and 900 and trace how the Treaty of Verdun drew lines that later became France, Germany and the contested lands in betwee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arolingian Empire was divided in 843 and who received each par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800 and 900 and describe how the empire chang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lands of the middle kingdom were fought over for centuri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reaty-of-verdun-843]]></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empi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and look at the Carolingian Empire. Note where it begins and ends. How long do you think a messenger on horseback needed to cros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reaty-of-verdun-843]]></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eaty-of-verdun-843]]></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2026-10-31T04:58:19Z</dcterms:created>
  <dcterms:modified xsi:type="dcterms:W3CDTF">2026-10-31T04:58:19Z</dcterms:modified>
  <dc:title>843: one empire becomes three kingdoms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