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815 and zoom in on New Zealand. Whose land does the map show? Find the North Island, the South Island and the Bay of Islands in the far north.
https://chronoatlas.nl/?year=1815&lat=-41&lng=173&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160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bbbbff9f6b2df8959edaecb5a88dd8e1.jpeg"/>
  <Relationship Id="rId3" Type="http://schemas.openxmlformats.org/officeDocument/2006/relationships/hyperlink" Target="https://chronoatlas.nl/classroom/lesson/treaty-of-waitangi"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treaty-of-waitangi"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295d1038094444278f3d851eafa89482.jpeg"/>
  <Relationship Id="rId3" Type="http://schemas.openxmlformats.org/officeDocument/2006/relationships/hyperlink" Target="https://chronoatlas.nl/?year=1815&amp;lat=-41&amp;lng=173&amp;zoom=5" TargetMode="External"/>
  <Relationship Id="rId4" Type="http://schemas.openxmlformats.org/officeDocument/2006/relationships/hyperlink" Target="https://chronoatlas.nl/classroom/lesson/treaty-of-waitangi"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treaty-of-waitangi"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BRITISH EMPIRE IN THE PACIFIC  ·  1840-1893]]></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New Zealand and the Treaty of Waitangi]]></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12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reaty-of-waitang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840 Māori chiefs and the British Crown sign the Treaty of Waitangi. But the English and Māori texts say different things, and within a generation war and land confiscation follow. Students ask what was promised and why the treaty still matter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Aotearoa New Zealand before 1840 and the arrival of British settler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English and Māori texts of the Treaty of Waitangi led to different understanding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New Zealand Wars and land confiscations affected Māori, and why the treaty matters today.]]></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815]]></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treaty-of-waitangi]]></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815]]></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otearoa]]></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815 and zoom in on New Zealand. Whose land does the map show? Find the North Island, the South Island and the Bay of Islands in the far north.]]></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treaty-of-waitangi]]></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reaty-of-waitangi]]></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2026-10-31T05:42:13Z</dcterms:created>
  <dcterms:modified xsi:type="dcterms:W3CDTF">2026-10-31T05:42:13Z</dcterms:modified>
  <dc:title>New Zealand and the Treaty of Waitangi</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