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40. Find the Red River delta in the far south of the Han Empire. How far is it from the capital Luoyang? Why was it hard to rule from so far away?
https://chronoatlas.nl/?year=40&lat=26&lng=109&zoom=4.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35eb10b6606609ff872b134b10fdac1.jpeg"/>
  <Relationship Id="rId3" Type="http://schemas.openxmlformats.org/officeDocument/2006/relationships/hyperlink" Target="https://chronoatlas.nl/classroom/lesson/trung-sisters-vietna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rung-sisters-vietna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0b5f2913af6cda8ed73c0c39fad952e2.jpeg"/>
  <Relationship Id="rId3" Type="http://schemas.openxmlformats.org/officeDocument/2006/relationships/hyperlink" Target="https://chronoatlas.nl/?year=40&amp;lat=26&amp;lng=109&amp;zoom=4.3" TargetMode="External"/>
  <Relationship Id="rId4" Type="http://schemas.openxmlformats.org/officeDocument/2006/relationships/hyperlink" Target="https://chronoatlas.nl/classroom/lesson/trung-sisters-vietna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rung-sisters-vietna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N RULE IN VIETNAM  ·  40-43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Trung Sisters: Vietnam rises against the H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ung-sisters-vietn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D 40 two sisters from the Red River delta, Trung Trac and Trung Nhi, raised an army, drove out the Han governor and ruled for three years. Students map the revolt, compare Chinese and Vietnamese accounts and ask why the sisters are still national hero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Red River delta and explain how it came under Han ru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uses, events and outcome of the Trung Sisters' revolt of AD 40-43.]]></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Chinese and Vietnamese sources remember the revol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rung-sisters-vietna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ar south of the H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40. Find the Red River delta in the far south of the Han Empire. How far is it from the capital Luoyang? Why was it hard to rule from so far awa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rung-sisters-vietna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rung-sisters-vietna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2026-10-31T04:29:18Z</dcterms:created>
  <dcterms:modified xsi:type="dcterms:W3CDTF">2026-10-31T04:29:18Z</dcterms:modified>
  <dc:title>The Trung Sisters: Vietnam rises against the Han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