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23 BC and zoom in on the dry valley behind the cliffs on the west bank at Thebes. New Kingdom pharaohs were buried here in tombs cut into the rock. Why hide tombs instead of building pyramids?
https://chronoatlas.nl/?year=-1323&lat=25.74&lng=32.6&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6b5994f0dd76b767874f9087b21da61.jpeg"/>
  <Relationship Id="rId3" Type="http://schemas.openxmlformats.org/officeDocument/2006/relationships/hyperlink" Target="https://chronoatlas.nl/classroom/lesson/tutankhamun-valley-of-the-king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utankhamun-valley-of-the-king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c409ffee42c348dc369a5abda6df2622.jpeg"/>
  <Relationship Id="rId3" Type="http://schemas.openxmlformats.org/officeDocument/2006/relationships/hyperlink" Target="https://chronoatlas.nl/?year=-1323&amp;lat=25.74&amp;lng=32.6&amp;zoom=8" TargetMode="External"/>
  <Relationship Id="rId4" Type="http://schemas.openxmlformats.org/officeDocument/2006/relationships/hyperlink" Target="https://chronoatlas.nl/classroom/lesson/tutankhamun-valley-of-the-king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utankhamun-valley-of-the-king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W KINGDOM EGYPT  ·  ABOUT 1332-1323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utankhamun and the Valley of the King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utankhamun-valley-of-the-king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boy king ruled for about ten years and was almost forgotten, until 1922. Students explore the hidden royal tombs of the Valley of the Kings, the craftsmen who cut them, and the story of the most famous tomb ever foun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Valley of the Kings and explain why New Kingdom pharaohs were buri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utankhamun's reign and the finding of his tomb in 192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ombs and mummies tell us about Egyptian beliefs about death.]]></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323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utankhamun-valley-of-the-king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323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valley of the dea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23 BC and zoom in on the dry valley behind the cliffs on the west bank at Thebes. New Kingdom pharaohs were buried here in tombs cut into the rock. Why hide tombs instead of building pyramid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utankhamun-valley-of-the-king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utankhamun-valley-of-the-king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2026-10-31T04:59:41Z</dcterms:created>
  <dcterms:modified xsi:type="dcterms:W3CDTF">2026-10-31T04:59:41Z</dcterms:modified>
  <dc:title>Tutankhamun and the Valley of the Kings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