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300 BC and zoom in on the rocky coast near Kaş in southwestern Anatolia. In 1982 a sponge diver saw "metal biscuits with ears" on the seabed here. What do you think they were?
https://chronoatlas.nl/?year=-1300&lat=36.13&lng=29.69&zoom=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73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d594132e3d7d027580afebd9efaa33d1.jpeg"/>
  <Relationship Id="rId3" Type="http://schemas.openxmlformats.org/officeDocument/2006/relationships/hyperlink" Target="https://chronoatlas.nl/classroom/lesson/uluburun-bronze-age-trad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uluburun-bronze-age-trad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5fb606e0c20dc813a99115791c50ee62.jpeg"/>
  <Relationship Id="rId3" Type="http://schemas.openxmlformats.org/officeDocument/2006/relationships/hyperlink" Target="https://chronoatlas.nl/?year=-1300&amp;lat=36.13&amp;lng=29.69&amp;zoom=8" TargetMode="External"/>
  <Relationship Id="rId4" Type="http://schemas.openxmlformats.org/officeDocument/2006/relationships/hyperlink" Target="https://chronoatlas.nl/classroom/lesson/uluburun-bronze-age-trad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uluburun-bronze-age-trad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LATE BRONZE AGE  ·  ABOUT 13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Uluburun shipwreck: Bronze Age trad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3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uluburun-bronze-age-trad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round 1300 BC a ship loaded with copper, tin, glass, ivory and gold sank off the coast of Anatolia. Students unpack its cargo, trace each item to its homeland on the map, and discover how connected the Bronze Age world wa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Uluburun wreck and the lands its cargo came fro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copper and tin were so important in the Bronze Ag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rade connected the kingdoms of the eastern Mediterranean.]]></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3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uluburun-bronze-age-trad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3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Off the Lycian coas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300 BC and zoom in on the rocky coast near Kaş in southwestern Anatolia. In 1982 a sponge diver saw "metal biscuits with ears" on the seabed here. What do you think they wer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uluburun-bronze-age-trad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uluburun-bronze-age-trad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2026-10-31T04:37:44Z</dcterms:created>
  <dcterms:modified xsi:type="dcterms:W3CDTF">2026-10-31T04:37:44Z</dcterms:modified>
  <dc:title>The Uluburun shipwreck: Bronze Age trade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