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715 and turn on the Cities layer. Find Damascus and the Umayyad Caliphate around it. Which lands around the Mediterranean that once were Roman does it now hold?
https://chronoatlas.nl/?year=715&lat=33.5&lng=22&zoom=3.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3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d80fafc9c8f99213bb60ec918655b641.jpeg"/>
  <Relationship Id="rId3" Type="http://schemas.openxmlformats.org/officeDocument/2006/relationships/hyperlink" Target="https://chronoatlas.nl/classroom/lesson/umayyad-caliphate-damascu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umayyad-caliphate-damascu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df147bda9c704b7dd000b78713b9e922.jpeg"/>
  <Relationship Id="rId3" Type="http://schemas.openxmlformats.org/officeDocument/2006/relationships/hyperlink" Target="https://chronoatlas.nl/?year=715&amp;lat=33.5&amp;lng=22&amp;zoom=3.6" TargetMode="External"/>
  <Relationship Id="rId4" Type="http://schemas.openxmlformats.org/officeDocument/2006/relationships/hyperlink" Target="https://chronoatlas.nl/classroom/lesson/umayyad-caliphate-damascu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umayyad-caliphate-damascu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UMAYYAD CALIPHATE  ·  661-75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Umayyads: an empire ruled from Damascu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74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umayyad-caliphate-damascu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om Damascus, the Umayyad caliphs ruled lands from Spain to the Indus. Students explore how they held such an empire together with a capital, a common language, new coins and great building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extent of the Umayyad Caliphate around 740 using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Arabic, coins and buildings helped the Umayyads ru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two reasons why the Umayyads fell in 750.]]></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71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umayyad-caliphate-damascu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71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Damascus, the capital]]></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715 and turn on the Cities layer. Find Damascus and the Umayyad Caliphate around it. Which lands around the Mediterranean that once were Roman does it now hol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umayyad-caliphate-damascu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umayyad-caliphate-damascu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2026-10-31T04:32:05Z</dcterms:created>
  <dcterms:modified xsi:type="dcterms:W3CDTF">2026-10-31T04:32:05Z</dcterms:modified>
  <dc:title>The Umayyads: an empire ruled from Damascus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