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50 and zoom in on the eastern United States. Find the Ohio River and the border between Pennsylvania and Maryland. Crossing these lines meant leaving a slave state.
https://chronoatlas.nl/?year=1850&lat=39.5&lng=-80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f27f457b8d13cf2f091462ee9182b801.jpeg"/>
  <Relationship Id="rId3" Type="http://schemas.openxmlformats.org/officeDocument/2006/relationships/hyperlink" Target="https://chronoatlas.nl/classroom/lesson/underground-railroad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underground-railroad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ed7d7720f5115ac5b9d65fbac7dede32.jpeg"/>
  <Relationship Id="rId3" Type="http://schemas.openxmlformats.org/officeDocument/2006/relationships/hyperlink" Target="https://chronoatlas.nl/?year=1850&amp;lat=39.5&amp;lng=-80&amp;zoom=5" TargetMode="External"/>
  <Relationship Id="rId4" Type="http://schemas.openxmlformats.org/officeDocument/2006/relationships/hyperlink" Target="https://chronoatlas.nl/classroom/lesson/underground-railroad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underground-railroad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NTEBELLUM UNITED STATES  ·  1830-186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scaping slavery: the Underground Railro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27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underground-railroad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ousands of enslaved people escaped north, some helped by a secret network of Black and white "conductors". Students follow the routes from the slave states to the free states and Canada, and meet Harriet Tubman, Frederick Douglass and William Stil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Underground Railroad was and how it work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escapes and work of Harriet Tubman, Frederick Douglass and Henry "Box" Brow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Fugitive Slave Act of 1850 pushed many freedom seekers on to Canad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underground-railroad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lave states and free sta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50 and zoom in on the eastern United States. Find the Ohio River and the border between Pennsylvania and Maryland. Crossing these lines meant leaving a slave stat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underground-railro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underground-railro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2026-10-31T02:04:07Z</dcterms:created>
  <dcterms:modified xsi:type="dcterms:W3CDTF">2026-10-31T02:04:07Z</dcterms:modified>
  <dc:title>Escaping slavery: the Underground Railroad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