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2500 BC and zoom in on southern Mesopotamia. Follow the Euphrates toward the Gulf and find Ur on its banks. Why was a river city a good place for trade?
https://chronoatlas.nl/?year=-2500&lat=31.3&lng=46&zoom=6.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71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21aef9ff184d078048f786b6642f631d1.jpeg"/>
  <Relationship Id="rId3" Type="http://schemas.openxmlformats.org/officeDocument/2006/relationships/hyperlink" Target="https://chronoatlas.nl/classroom/lesson/ur-and-sumer-city-states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ur-and-sumer-city-states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58e3b99c97225176d4ce6eff7b3f44682.jpeg"/>
  <Relationship Id="rId3" Type="http://schemas.openxmlformats.org/officeDocument/2006/relationships/hyperlink" Target="https://chronoatlas.nl/?year=-2500&amp;lat=31.3&amp;lng=46&amp;zoom=6.5" TargetMode="External"/>
  <Relationship Id="rId4" Type="http://schemas.openxmlformats.org/officeDocument/2006/relationships/hyperlink" Target="https://chronoatlas.nl/classroom/lesson/ur-and-sumer-city-states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ur-and-sumer-city-state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SUMER  ·  ABOUT 2900-2000 BC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Ur and the city-states of Sum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22  ·  Ages 11-14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ur-and-sumer-city-state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Sumer was not one country but a land of rival city-states, each with its own god and ruler. Students visit Ur, Nippur and Lagash, look into the Royal Tombs of Ur and meet the oldest law code that survive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at a city-state was and name four Sumerian city-states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what the Royal Tombs and the Ziggurat of Ur tell us about Sumerian society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Sumerian cities fought each other and how they tried to make peace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1-14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2,500 BC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ur-and-sumer-city-states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2,500 BC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 land of city-sta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2500 BC and zoom in on southern Mesopotamia. Follow the Euphrates toward the Gulf and find Ur on its banks. Why was a river city a good place for trade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ur-and-sumer-city-stat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ur-and-sumer-city-stat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2026-10-31T04:28:24Z</dcterms:created>
  <dcterms:modified xsi:type="dcterms:W3CDTF">2026-10-31T04:28:24Z</dcterms:modified>
  <dc:title>Ur and the city-states of Sumer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