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3500 BC and find the Tigris and Euphrates in southern Mesopotamia. Hardly any rain falls here. Where could farmers get water for their fields?
https://chronoatlas.nl/?year=-3500&lat=32.5&lng=45.5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85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2b46adbef418d7ccaee3d138077b03d1.jpeg"/>
  <Relationship Id="rId3" Type="http://schemas.openxmlformats.org/officeDocument/2006/relationships/hyperlink" Target="https://chronoatlas.nl/classroom/lesson/uruk-first-cit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uruk-first-cit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433834dfaf5250522c5348cd203c9f32.jpeg"/>
  <Relationship Id="rId3" Type="http://schemas.openxmlformats.org/officeDocument/2006/relationships/hyperlink" Target="https://chronoatlas.nl/?year=-3500&amp;lat=32.5&amp;lng=45.5&amp;zoom=5.5" TargetMode="External"/>
  <Relationship Id="rId4" Type="http://schemas.openxmlformats.org/officeDocument/2006/relationships/hyperlink" Target="https://chronoatlas.nl/classroom/lesson/uruk-first-cit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uruk-first-cit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UMER  ·  ABOUT 4000-300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Uruk: the first great 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1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uruk-first-cit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Between the Tigris and the Euphrates, a town of farmers grew into Uruk, probably the largest city in the world around 3000 BC. Students explore how canals, temples, trade and the first writing made city life possibl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Uruk and explain how rivers and canals made a city possible in a dry lan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role of temples, trade and record-keeping in early Uru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made Uruk a city rather than a large villag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3,5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uruk-first-cit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3,5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Land between the rive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3500 BC and find the Tigris and Euphrates in southern Mesopotamia. Hardly any rain falls here. Where could farmers get water for their field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uruk-first-cit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uruk-first-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2026-10-30T23:17:08Z</dcterms:created>
  <dcterms:modified xsi:type="dcterms:W3CDTF">2026-10-30T23:17:08Z</dcterms:modified>
  <dc:title>Uruk: the first great city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