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900 and turn on Trade Routes. Follow the Volga Trade Route from the Baltic to the Caspian Sea. Which peoples and states does it pass?
https://chronoatlas.nl/?year=900&lat=55&lng=38&zoom=3.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ff24513e8b08583a3856c89466beb101.jpeg"/>
  <Relationship Id="rId3" Type="http://schemas.openxmlformats.org/officeDocument/2006/relationships/hyperlink" Target="https://chronoatlas.nl/classroom/lesson/varangians-river-road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varangians-river-road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ebb5a0a996a08ae10042a955fc74392.jpeg"/>
  <Relationship Id="rId3" Type="http://schemas.openxmlformats.org/officeDocument/2006/relationships/hyperlink" Target="https://chronoatlas.nl/?year=900&amp;lat=55&amp;lng=38&amp;zoom=3.8" TargetMode="External"/>
  <Relationship Id="rId4" Type="http://schemas.openxmlformats.org/officeDocument/2006/relationships/hyperlink" Target="https://chronoatlas.nl/classroom/lesson/varangians-river-road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varangians-river-roa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VIKING AGE  ·  860-10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From the Baltic to Byzantium: the Varangia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97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arangians-river-roa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candinavian traders row, sail and drag their boats along the rivers of eastern Europe to reach Constantinople and the markets of the Islamic world. Students follow the river roads, trace the silver and the captives that moved along them, and meet the emperor's Varangian Guar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iver route from the Baltic Sea to the Black Sea and Constantinop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was traded along the Volga and Dnieper routes, and who paid the pri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Varangian Guard and the links it created between Scandinavia and Byzantiu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9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varangians-river-road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9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Volga rout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900 and turn on Trade Routes. Follow the Volga Trade Route from the Baltic to the Caspian Sea. Which peoples and states does it pas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varangians-river-road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arangians-river-road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2026-10-30T22:13:43Z</dcterms:created>
  <dcterms:modified xsi:type="dcterms:W3CDTF">2026-10-30T22:13:43Z</dcterms:modified>
  <dc:title>From the Baltic to Byzantium: the Varangians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