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BC and find the area labelled Vedic Aryans in northern India. Which river plains does it cover? Who lives to the south?
https://chronoatlas.nl/?year=-1000&lat=26&lng=79&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692e81efd089d1648e1a4c15a1f0f91.jpeg"/>
  <Relationship Id="rId3" Type="http://schemas.openxmlformats.org/officeDocument/2006/relationships/hyperlink" Target="https://chronoatlas.nl/classroom/lesson/vedic-age-ind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vedic-age-ind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e9669506692561950014d7421a3897f2.jpeg"/>
  <Relationship Id="rId3" Type="http://schemas.openxmlformats.org/officeDocument/2006/relationships/hyperlink" Target="https://chronoatlas.nl/?year=-1000&amp;lat=26&amp;lng=79&amp;zoom=4.5" TargetMode="External"/>
  <Relationship Id="rId4" Type="http://schemas.openxmlformats.org/officeDocument/2006/relationships/hyperlink" Target="https://chronoatlas.nl/classroom/lesson/vedic-age-ind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vedic-age-ind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VEDIC INDIA  ·  C. 1500-5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Vedic age and the sixteen great kingdom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1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edic-age-ind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ymns memorized word for word for centuries, iron axes clearing the forests of the Ganges plain, and sixteen rival states by 500 BC. Students explore the Vedic age of India and find out how one of the sixteen, Magadha, began to outgrow the othe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Vedic age: who lived in the Ganges plain, what they believed and how society was organiz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and locate at least four of the sixteen great kingdom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gadha became the strongest of the sixtee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vedic-age-ind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Into the Ganges pla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BC and find the area labelled Vedic Aryans in northern India. Which river plains does it cover? Who lives to the sou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vedic-age-ind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edic-age-ind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2026-10-31T00:58:53Z</dcterms:created>
  <dcterms:modified xsi:type="dcterms:W3CDTF">2026-10-31T00:58:53Z</dcterms:modified>
  <dc:title>The Vedic age and the sixteen great kingdoms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