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and find Venice and Genoa on either side of northern Italy. Which sea does each one face? Where would each city's ships naturally sail?
https://chronoatlas.nl/?year=1300&lat=44.5&lng=10.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8038ad741440180db1198a1302f51be1.jpeg"/>
  <Relationship Id="rId3" Type="http://schemas.openxmlformats.org/officeDocument/2006/relationships/hyperlink" Target="https://chronoatlas.nl/classroom/lesson/venice-and-geno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enice-and-geno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229b66a1e97059cd3829f0680e656932.jpeg"/>
  <Relationship Id="rId3" Type="http://schemas.openxmlformats.org/officeDocument/2006/relationships/hyperlink" Target="https://chronoatlas.nl/?year=1300&amp;lat=44.5&amp;lng=10.5&amp;zoom=5.5" TargetMode="External"/>
  <Relationship Id="rId4" Type="http://schemas.openxmlformats.org/officeDocument/2006/relationships/hyperlink" Target="https://chronoatlas.nl/classroom/lesson/venice-and-geno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enice-and-geno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TALIAN SEA REPUBLICS  ·  1100-138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Venice and Genoa: rival sea republic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nice-and-geno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o merchant republics without kings compete for the trade of the Mediterranean and the Black Sea. Students map the colonies of Venice and Genoa, follow Marco Polo from Venice, and replay the war of Chioggia that settled their long rival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Venice, Genoa and their main trading colonie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republic of merchants governed itself and built its flee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ivalry between Venice and Genoa and the outcome of the war of Chioggia (1378-138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enice-and-geno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cities, two se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and find Venice and Genoa on either side of northern Italy. Which sea does each one face? Where would each city's ships naturally sai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enice-and-geno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nice-and-geno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2026-10-31T03:24:44Z</dcterms:created>
  <dcterms:modified xsi:type="dcterms:W3CDTF">2026-10-31T03:24:44Z</dcterms:modified>
  <dc:title>Venice and Genoa: rival sea republics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