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914, then move the slider to 1920. Watch Austria-Hungary and the western Russian Empire. Write down every new state you can find.
https://chronoatlas.nl/?year=1920&lat=50&lng=20&zoom=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4038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a11c6b22a4a5a6c41d836e7f1e0a6cfc1.jpeg"/>
  <Relationship Id="rId3" Type="http://schemas.openxmlformats.org/officeDocument/2006/relationships/hyperlink" Target="https://chronoatlas.nl/classroom/lesson/versailles-new-europe"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versailles-new-europe"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03ae4c40423a06bc17113525564852c72.jpeg"/>
  <Relationship Id="rId3" Type="http://schemas.openxmlformats.org/officeDocument/2006/relationships/hyperlink" Target="https://chronoatlas.nl/?year=1920&amp;lat=50&amp;lng=20&amp;zoom=4" TargetMode="External"/>
  <Relationship Id="rId4" Type="http://schemas.openxmlformats.org/officeDocument/2006/relationships/hyperlink" Target="https://chronoatlas.nl/classroom/lesson/versailles-new-europe"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versailles-new-europe"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INTERWAR YEARS  ·  1919-1920]]></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Versailles 1919 and the new map of Europe]]></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467  ·  Ages 12-15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versailles-new-europ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In 1919 the winners met in Paris to make peace. Three empires had fallen, and new states filled the map from Finland to Yugoslavia. Students compare the 1914 and 1920 borders and judge whether the peacemakers built a lasting peace.]]></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Name the Big Three at the peace conference and what each of them wanted.]]></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Compare the maps of 1914 and 1920 and name five new states in Europe.]]></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many Germans saw the Treaty of Versailles as unfair.]]></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2-15]]></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92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versailles-new-europe]]></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92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Before and after]]></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914, then move the slider to 1920. Watch Austria-Hungary and the western Russian Empire. Write down every new state you can find.]]></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versailles-new-europe]]></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versailles-new-europe]]></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91">
  <a:themeElements>
    <a:clrScheme name="Theme9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2026-10-31T05:21:49Z</dcterms:created>
  <dcterms:modified xsi:type="dcterms:W3CDTF">2026-10-31T05:21:49Z</dcterms:modified>
  <dc:title>Versailles 1919 and the new map of Europe</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