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find French Indochina, with Cochin China, Cambodia and Laos. Which parts of it later became Vietnam?
https://chronoatlas.nl/?year=1938&lat=16&lng=106&zoom=4.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155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9d6aaea27582dc14fc3efc414918c961.jpeg"/>
  <Relationship Id="rId3" Type="http://schemas.openxmlformats.org/officeDocument/2006/relationships/hyperlink" Target="https://chronoatlas.nl/classroom/lesson/vietnam-wa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vietnam-wa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6eae1bc8f9670b6c84a76b05ec30b1402.jpeg"/>
  <Relationship Id="rId3" Type="http://schemas.openxmlformats.org/officeDocument/2006/relationships/hyperlink" Target="https://chronoatlas.nl/?year=1938&amp;lat=16&amp;lng=106&amp;zoom=4.5" TargetMode="External"/>
  <Relationship Id="rId4" Type="http://schemas.openxmlformats.org/officeDocument/2006/relationships/hyperlink" Target="https://chronoatlas.nl/classroom/lesson/vietnam-wa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vietnam-wa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OLD WAR  ·  1954-1975]]></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Vietnam War]]></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88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ietnam-wa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fter defeating France in 1954, Vietnam was split in two. The United States sent more than half a million soldiers to stop communism in the South, and still lost. Students follow the war from Dien Bien Phu to the fall of Saigon and ask why it divided opinion around the worl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the French defeat at Dien Bien Phu in 1954 led to a divided Vietna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United States sent more than half a million soldiers to Vietnam.]]></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war ended in 1975 and how it divided opinion around the world.]]></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vietnam-wa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ench Indochin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find French Indochina, with Cochin China, Cambodia and Laos. Which parts of it later became Vietnam?]]></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vietnam-wa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vietnam-wa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2026-10-30T22:28:03Z</dcterms:created>
  <dcterms:modified xsi:type="dcterms:W3CDTF">2026-10-30T22:28:03Z</dcterms:modified>
  <dc:title>The Vietnam War</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