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and find Vijayanagara in the south. Which sultanate lies along its northern border?
https://chronoatlas.nl/?year=1500&lat=16&lng=77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6bbe8c4bbd47cc6e40d9bbac7fda5f31.jpeg"/>
  <Relationship Id="rId3" Type="http://schemas.openxmlformats.org/officeDocument/2006/relationships/hyperlink" Target="https://chronoatlas.nl/classroom/lesson/vijayanagara-city-of-victor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vijayanagara-city-of-victor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9d2bbb946eb071dad71b12bdd72bc252.jpeg"/>
  <Relationship Id="rId3" Type="http://schemas.openxmlformats.org/officeDocument/2006/relationships/hyperlink" Target="https://chronoatlas.nl/?year=1500&amp;lat=16&amp;lng=77&amp;zoom=5" TargetMode="External"/>
  <Relationship Id="rId4" Type="http://schemas.openxmlformats.org/officeDocument/2006/relationships/hyperlink" Target="https://chronoatlas.nl/classroom/lesson/vijayanagara-city-of-victor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vijayanagara-city-of-victor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VIJAYANAGARA EMPIRE  ·  1336-156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Vijayanagara: the City of Victo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15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vijayanagara-city-of-victor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r more than two centuries the empire of Vijayanagara ruled southern India from a great city among the boulders of Hampi. Students explore it through the eyes of foreign visitors and ask how one battle in 1565 could empty a capit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Vijayanagara and its rivals in southern Indi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capital Vijayanagara (Hampi) using visitors' accoun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empire lost its capital after the battle of 1565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vijayanagara-city-of-victor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rival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and find Vijayanagara in the south. Which sultanate lies along its northern bord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vijayanagara-city-of-victor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vijayanagara-city-of-victo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2026-10-31T04:56:03Z</dcterms:created>
  <dcterms:modified xsi:type="dcterms:W3CDTF">2026-10-31T04:56:03Z</dcterms:modified>
  <dc:title>Vijayanagara: the City of Victory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