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800 on Scandinavia. Find the Danes, the Swedes and the Northmen. How much of their land lies close to the sea?
https://chronoatlas.nl/?year=800&lat=60&lng=12&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2556f86cda06c73c67ec13f3b9aa27a1.jpeg"/>
  <Relationship Id="rId3" Type="http://schemas.openxmlformats.org/officeDocument/2006/relationships/hyperlink" Target="https://chronoatlas.nl/classroom/lesson/viking-age-begi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viking-age-begi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0626a6f34cb11ed7a622e1487f17c702.jpeg"/>
  <Relationship Id="rId3" Type="http://schemas.openxmlformats.org/officeDocument/2006/relationships/hyperlink" Target="https://chronoatlas.nl/?year=800&amp;lat=60&amp;lng=12&amp;zoom=4.5" TargetMode="External"/>
  <Relationship Id="rId4" Type="http://schemas.openxmlformats.org/officeDocument/2006/relationships/hyperlink" Target="https://chronoatlas.nl/classroom/lesson/viking-age-begi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viking-age-begi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VIKING AGE  ·  793-9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Viking Age begins]]></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91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iking-age-begi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793 raiders from the sea attack the monastery of Lindisfarne. Students meet the Vikings as raiders, traders and farmers, map their homelands and towns, and ask why they set out across the se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Viking homelands and three Viking-Age town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monasteries were easy targets and why the attack on Lindisfarne shocked Christian Europ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Vikings as farmers and traders as well as raiders, using evidence such as ships and trading tow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8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viking-age-begi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8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North in 800]]></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800 on Scandinavia. Find the Danes, the Swedes and the Northmen. How much of their land lies close to the sea?]]></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viking-age-begi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iking-age-begi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2026-10-31T03:24:40Z</dcterms:created>
  <dcterms:modified xsi:type="dcterms:W3CDTF">2026-10-31T03:24:40Z</dcterms:modified>
  <dc:title>The Viking Age begins</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