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14 and zoom out to find New Zealand. In 1893 it became the first self-governing country where women could vote in national elections. Then find Finland, the first in Europe in 1906.
https://chronoatlas.nl/?year=1914&lat=10&lng=100&zoom=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3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0fee1820508d5bf6e69a185750aa671.jpeg"/>
  <Relationship Id="rId3" Type="http://schemas.openxmlformats.org/officeDocument/2006/relationships/hyperlink" Target="https://chronoatlas.nl/classroom/lesson/votes-for-wome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votes-for-wome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fe167b84d82bfe457c6a2f7f44e66b32.jpeg"/>
  <Relationship Id="rId3" Type="http://schemas.openxmlformats.org/officeDocument/2006/relationships/hyperlink" Target="https://chronoatlas.nl/?year=1914&amp;lat=10&amp;lng=100&amp;zoom=2" TargetMode="External"/>
  <Relationship Id="rId4" Type="http://schemas.openxmlformats.org/officeDocument/2006/relationships/hyperlink" Target="https://chronoatlas.nl/classroom/lesson/votes-for-wome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votes-for-wome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WENTIETH CENTURY  ·  1918-197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Votes for wome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65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votes-for-wom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900 women could vote in national elections almost nowhere. Within a few years of the First World War they could in much of Europe and North America, but some countries took until 1971 and later. Students map the struggle and compare the methods of campaigner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women campaigned for the right to vot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Order at least five countries by the year women won the vot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different methods of campaigning, from petitions to direct action.]]></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1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votes-for-wome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1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first countr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14 and zoom out to find New Zealand. In 1893 it became the first self-governing country where women could vote in national elections. Then find Finland, the first in Europe in 1906.]]></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votes-for-wome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votes-for-wome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2026-10-31T05:21:45Z</dcterms:created>
  <dcterms:modified xsi:type="dcterms:W3CDTF">2026-10-31T05:21:45Z</dcterms:modified>
  <dc:title>Votes for women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