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700 AD over the central Andes. Find the Huari Empire and the Tiahuanaco Empire, as the map spells them. Which one stretches further north?
https://chronoatlas.nl/?year=700&lat=-14&lng=-71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97387c55286974983fead4e3ececcbb1.jpeg"/>
  <Relationship Id="rId3" Type="http://schemas.openxmlformats.org/officeDocument/2006/relationships/hyperlink" Target="https://chronoatlas.nl/classroom/lesson/wari-and-tiwanaku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wari-and-tiwanaku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02639f54772c781226cb55fb99408cc2.jpeg"/>
  <Relationship Id="rId3" Type="http://schemas.openxmlformats.org/officeDocument/2006/relationships/hyperlink" Target="https://chronoatlas.nl/?year=700&amp;lat=-14&amp;lng=-71&amp;zoom=4.5" TargetMode="External"/>
  <Relationship Id="rId4" Type="http://schemas.openxmlformats.org/officeDocument/2006/relationships/hyperlink" Target="https://chronoatlas.nl/classroom/lesson/wari-and-tiwanaku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wari-and-tiwanaku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NDEAN MIDDLE HORIZON  ·  C. 600-10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ari and Tiwanaku: empires before the In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71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ari-and-tiwanak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enturies before the Inca, two powers ruled the high Andes: Tiwanaku by Lake Titicaca and Wari in the mountains of Peru. Students compare how each held its lands together and what the Inca later learned from the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iwanaku, Wari and Lake Titicaca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farmers grew food at almost 4,000 m above sea level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wo ideas the Inca may have inherited from Wari or Tiwanaku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7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wari-and-tiwanaku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7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powe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700 AD over the central Andes. Find the Huari Empire and the Tiahuanaco Empire, as the map spells them. Which one stretches further nor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wari-and-tiwanaku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ari-and-tiwanaku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2026-10-31T04:29:18Z</dcterms:created>
  <dcterms:modified xsi:type="dcterms:W3CDTF">2026-10-31T04:29:18Z</dcterms:modified>
  <dc:title>Wari and Tiwanaku: empires before the Inca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