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300 BC. Find Qin in the west and the Zhou states (spelled "Zhow") to the east, where the other six kingdoms lay. Which mountains and rivers protect Qin?
https://chronoatlas.nl/?year=-300&lat=33.5&lng=112&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1917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e0a18e09580ece32f7413e13911ae881.jpeg"/>
  <Relationship Id="rId3" Type="http://schemas.openxmlformats.org/officeDocument/2006/relationships/hyperlink" Target="https://chronoatlas.nl/classroom/lesson/warring-states-china"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warring-states-china"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001c43bc1f249bd254556c61bc2db43c2.jpeg"/>
  <Relationship Id="rId3" Type="http://schemas.openxmlformats.org/officeDocument/2006/relationships/hyperlink" Target="https://chronoatlas.nl/?year=-300&amp;lat=33.5&amp;lng=112&amp;zoom=5" TargetMode="External"/>
  <Relationship Id="rId4" Type="http://schemas.openxmlformats.org/officeDocument/2006/relationships/hyperlink" Target="https://chronoatlas.nl/classroom/lesson/warring-states-china"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warring-states-china"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WARRING STATES, CHINA  ·  475-221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Warring States: seven kingdoms, one winner]]></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94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warring-states-chin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For about 250 years seven kingdoms fought for control of China, with iron weapons, crossbows and huge armies of farmers. Students map the rivals and work out why the western state of Qin came out on top.]]></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Name at least four of the seven Warring States and locate Qin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two reasons why Qin defeated its rivals, such as reforms, geography or farming.]]></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war changed farming, weapons and government in this period.]]></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30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warring-states-china]]></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30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Seven rival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300 BC. Find Qin in the west and the Zhou states (spelled "Zhow") to the east, where the other six kingdoms lay. Which mountains and rivers protect Qin?]]></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warring-states-china]]></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warring-states-china]]></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2026-11-01T03:15:00Z</dcterms:created>
  <dcterms:modified xsi:type="dcterms:W3CDTF">2026-11-01T03:15:00Z</dcterms:modified>
  <dc:title>The Warring States: seven kingdoms, one winner</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