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323 BC: the Empire of Alexander in one color from Greece to the Indus. Alexander's half-brother was disabled and his son not yet born. Turn on the Cities layer and find Babylon, where he died in June. Who would you have expected to take over?
https://chronoatlas.nl/?year=-323&lat=33&lng=45&zoom=3.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92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fc756c22655cd40fa6eb5df5802b9d11.jpeg"/>
  <Relationship Id="rId3" Type="http://schemas.openxmlformats.org/officeDocument/2006/relationships/hyperlink" Target="https://chronoatlas.nl/classroom/lesson/wars-of-the-successor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wars-of-the-successor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bfabe0646ec72e8ef7995bf6492db6d2.jpeg"/>
  <Relationship Id="rId3" Type="http://schemas.openxmlformats.org/officeDocument/2006/relationships/hyperlink" Target="https://chronoatlas.nl/?year=-323&amp;lat=33&amp;lng=45&amp;zoom=3.8" TargetMode="External"/>
  <Relationship Id="rId4" Type="http://schemas.openxmlformats.org/officeDocument/2006/relationships/hyperlink" Target="https://chronoatlas.nl/classroom/lesson/wars-of-the-successor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wars-of-the-successo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ELLENISTIC WORLD  ·  323-281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fter Alexander: the generals divide the worl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84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wars-of-the-successo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lexander died in Babylon in 323 BC without naming an heir. For forty years his generals fought over the empire, until three kingdoms were left. Students use the time slider to watch one empire become five, then three, and ask why nobody could hold it togethe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e three main successor kingdoms (Ptolemaic, Seleucid, Antigonid) and their founder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the map to describe how Alexander's empire looked in 323, 301 and 281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empire broke up instead of passing to one rule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323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wars-of-the-successor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323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One empire, no hei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323 BC: the Empire of Alexander in one color from Greece to the Indus. Alexander's half-brother was disabled and his son not yet born. Turn on the Cities layer and find Babylon, where he died in June. Who would you have expected to take ov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wars-of-the-successor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wars-of-the-successor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2026-10-31T04:57:29Z</dcterms:created>
  <dcterms:modified xsi:type="dcterms:W3CDTF">2026-10-31T04:57:29Z</dcterms:modified>
  <dc:title>After Alexander: the generals divide the world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