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14 over Belgium and northern France. The front ran from the coast near Nieuwpoort to the Swiss border. Trace it with your finger: which countries does it cross?
https://chronoatlas.nl/?year=1914&lat=49&lng=4.5&zoom=5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6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e05de03985d9e481c4ffd85e117801d1.jpeg"/>
  <Relationship Id="rId3" Type="http://schemas.openxmlformats.org/officeDocument/2006/relationships/hyperlink" Target="https://chronoatlas.nl/classroom/lesson/western-front-trenche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western-front-trenche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1f592a02634be7fbbee6ad1937386532.jpeg"/>
  <Relationship Id="rId3" Type="http://schemas.openxmlformats.org/officeDocument/2006/relationships/hyperlink" Target="https://chronoatlas.nl/?year=1914&amp;lat=49&amp;lng=4.5&amp;zoom=5.5" TargetMode="External"/>
  <Relationship Id="rId4" Type="http://schemas.openxmlformats.org/officeDocument/2006/relationships/hyperlink" Target="https://chronoatlas.nl/classroom/lesson/western-front-trenche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western-front-trenche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FIRST WORLD WAR  ·  1914-1918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Western Front: four years in the trench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63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western-front-trenche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fter the Battle of the Marne in September 1914 the armies dug in. A line of trenches ran from the Belgian coast to the Swiss border. Students follow the front on the map and meet the soldiers who lived in i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the Western Front on the map from the North Sea to Switzerlan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daily life in the trenches using at least three detail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attacks like Verdun and the Somme cost so many lives for so little groun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14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western-front-trenche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14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line on the map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14 over Belgium and northern France. The front ran from the coast near Nieuwpoort to the Swiss border. Trace it with your finger: which countries does it cros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western-front-trench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western-front-trench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2026-10-30T22:28:47Z</dcterms:created>
  <dcterms:modified xsi:type="dcterms:W3CDTF">2026-10-30T22:28:47Z</dcterms:modified>
  <dc:title>The Western Front: four years in the trenches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