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3000 BC and find the area labeled Yamnaya culture north of the Black Sea and the Caspian Sea. This grassland, the steppe, runs for thousands of kilometers. Why is it good land for herders?
https://chronoatlas.nl/?year=-3000&lat=48&lng=42&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33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4c1933ccdd05de25102311c478ecb861.jpeg"/>
  <Relationship Id="rId3" Type="http://schemas.openxmlformats.org/officeDocument/2006/relationships/hyperlink" Target="https://chronoatlas.nl/classroom/lesson/wheels-horses-stepp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wheels-horses-stepp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63f8ed48df2503c5ea5d126e391d4da2.jpeg"/>
  <Relationship Id="rId3" Type="http://schemas.openxmlformats.org/officeDocument/2006/relationships/hyperlink" Target="https://chronoatlas.nl/?year=-3000&amp;lat=48&amp;lng=42&amp;zoom=4" TargetMode="External"/>
  <Relationship Id="rId4" Type="http://schemas.openxmlformats.org/officeDocument/2006/relationships/hyperlink" Target="https://chronoatlas.nl/classroom/lesson/wheels-horses-stepp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wheels-horses-stepp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COPPER AND BRONZE AGE  ·  ABOUT 3500-120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Wheels, horses and the stepp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7  ·  Ages 12-15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wheels-horses-stepp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he wheel came thousands of years after farming. Students follow wagons and horses across the grasslands of the steppe, find the first spoked chariots, and see how one invention spread from Egypt to China.]]></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en and where wheeled vehicles and chariots appear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steppe and the herding peoples who lived ther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the spread of the chariot to Egypt, Anatolia and China.]]></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3,0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wheels-horses-stepp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3,0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grass sea]]></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3000 BC and find the area labeled Yamnaya culture north of the Black Sea and the Caspian Sea. This grassland, the steppe, runs for thousands of kilometers. Why is it good land for herder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wheels-horses-stepp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wheels-horses-stepp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2026-10-31T03:24:26Z</dcterms:created>
  <dcterms:modified xsi:type="dcterms:W3CDTF">2026-10-31T03:24:26Z</dcterms:modified>
  <dc:title>Wheels, horses and the steppe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