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90 and turn on the Cities layer. Find Chang'an, then pan about 320 km east to Luoyang, the city Wu Zetian made her "divine capital". Why might a new ruler want a new capital?
https://chronoatlas.nl/?year=690&lat=34.4&lng=110.7&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a3618baa41e4338246eb592dc500591.jpeg"/>
  <Relationship Id="rId3" Type="http://schemas.openxmlformats.org/officeDocument/2006/relationships/hyperlink" Target="https://chronoatlas.nl/classroom/lesson/wu-zetian-empres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wu-zetian-empres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ce805bf99d995d04226bc7ade9f47422.jpeg"/>
  <Relationship Id="rId3" Type="http://schemas.openxmlformats.org/officeDocument/2006/relationships/hyperlink" Target="https://chronoatlas.nl/?year=690&amp;lat=34.4&amp;lng=110.7&amp;zoom=6" TargetMode="External"/>
  <Relationship Id="rId4" Type="http://schemas.openxmlformats.org/officeDocument/2006/relationships/hyperlink" Target="https://chronoatlas.nl/classroom/lesson/wu-zetian-empres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wu-zetian-empres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TANG DYNASTY  ·  655-70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Wu Zetian: the only woman to rule China as empero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9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u-zetian-empre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u Zetian rose from palace concubine to empress, and in 690 became the only woman in Chinese history to rule as emperor in her own name. Students weigh her record and ask why later historians judged her so harshl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Wu Zetian rose to power between 655 and 69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wo policies of her reign, such as wider state exams or support for Buddhis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historians disagree about how to judge her.]]></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9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wu-zetian-empres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9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capital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90 and turn on the Cities layer. Find Chang'an, then pan about 320 km east to Luoyang, the city Wu Zetian made her "divine capital". Why might a new ruler want a new capita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wu-zetian-empres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wu-zetian-empres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2026-10-31T04:28:14Z</dcterms:created>
  <dcterms:modified xsi:type="dcterms:W3CDTF">2026-10-31T04:28:14Z</dcterms:modified>
  <dc:title>Wu Zetian: the only woman to rule China as emperor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