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 and zoom out over Africa. Find the colonies of Britain, France and Germany. Where do German and Allied colonies share a border?
https://chronoatlas.nl/?year=1914&lat=2&lng=20&zoom=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838c0f46a7ac67fcf5a3efe5c7b07331.jpeg"/>
  <Relationship Id="rId3" Type="http://schemas.openxmlformats.org/officeDocument/2006/relationships/hyperlink" Target="https://chronoatlas.nl/classroom/lesson/ww1-a-world-wa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ww1-a-world-wa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aeca2415fb25fa66953eed3d964c41a2.jpeg"/>
  <Relationship Id="rId3" Type="http://schemas.openxmlformats.org/officeDocument/2006/relationships/hyperlink" Target="https://chronoatlas.nl/?year=1914&amp;lat=2&amp;lng=20&amp;zoom=3" TargetMode="External"/>
  <Relationship Id="rId4" Type="http://schemas.openxmlformats.org/officeDocument/2006/relationships/hyperlink" Target="https://chronoatlas.nl/classroom/lesson/ww1-a-world-wa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ww1-a-world-wa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IRST WORLD WAR  ·  1914-191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world war: Africa, Asia and the Middle Ea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59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w1-a-world-wa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First World War was not only fought in Europe. African soldiers and carriers fought in East Africa, Japan seized a German port in China and Arab forces rose against Ottoman rule. Students follow the war across the 1914 map of empi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places outside Europe where the First World War was fough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colonial empires turned a European war into a world w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ole of soldiers and carriers from Africa and As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ww1-a-world-wa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mpires in 191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 and zoom out over Africa. Find the colonies of Britain, France and Germany. Where do German and Allied colonies share a bord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ww1-a-world-w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w1-a-world-w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2026-10-31T03:24:22Z</dcterms:created>
  <dcterms:modified xsi:type="dcterms:W3CDTF">2026-10-31T03:24:22Z</dcterms:modified>
  <dc:title>A world war: Africa, Asia and the Middle East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