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14 and find Brest-Litovsk, east of Warsaw. Here Russia's new Bolshevik government made peace with Germany in March 1918. Why did that worry Britain and France?
https://chronoatlas.nl/?year=1914&lat=52.1&lng=23.7&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23e57b3dd7b29d8d2f6c33673c8f93e1.jpeg"/>
  <Relationship Id="rId3" Type="http://schemas.openxmlformats.org/officeDocument/2006/relationships/hyperlink" Target="https://chronoatlas.nl/classroom/lesson/ww1-ending-1918"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ww1-ending-1918"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63157925ba3cafa3e127e4d350ae0b82.jpeg"/>
  <Relationship Id="rId3" Type="http://schemas.openxmlformats.org/officeDocument/2006/relationships/hyperlink" Target="https://chronoatlas.nl/?year=1914&amp;lat=52.1&amp;lng=23.7&amp;zoom=5" TargetMode="External"/>
  <Relationship Id="rId4" Type="http://schemas.openxmlformats.org/officeDocument/2006/relationships/hyperlink" Target="https://chronoatlas.nl/classroom/lesson/ww1-ending-1918"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ww1-ending-1918"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FIRST WORLD WAR  ·  1917-191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917-1918: how the Great War ende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57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ww1-ending-19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917 the United States joined the war and Russia left it. In 1918 Germany made one last great attack, then collapsed. Students follow the final year to the armistice of 11 November 1918, signed in a railway carriage near Compiègn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United States entered the war in April 1917.]]></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fighting on the Western Front ended in 1918.]]></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the map to compare Europe before the war (1914) and after it (1920).]]></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1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ww1-ending-1918]]></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1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Russia leaves the wa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14 and find Brest-Litovsk, east of Warsaw. Here Russia's new Bolshevik government made peace with Germany in March 1918. Why did that worry Britain and Franc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ww1-ending-1918]]></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ww1-ending-1918]]></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2026-10-31T03:24:30Z</dcterms:created>
  <dcterms:modified xsi:type="dcterms:W3CDTF">2026-10-31T03:24:30Z</dcterms:modified>
  <dc:title>1917-1918: how the Great War ended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